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6" r:id="rId5"/>
    <p:sldId id="278" r:id="rId6"/>
    <p:sldId id="281" r:id="rId7"/>
    <p:sldId id="276" r:id="rId8"/>
    <p:sldId id="277" r:id="rId9"/>
    <p:sldId id="282" r:id="rId10"/>
    <p:sldId id="283" r:id="rId11"/>
    <p:sldId id="284" r:id="rId12"/>
    <p:sldId id="285" r:id="rId13"/>
    <p:sldId id="286" r:id="rId14"/>
    <p:sldId id="287" r:id="rId15"/>
    <p:sldId id="288" r:id="rId16"/>
    <p:sldId id="289" r:id="rId17"/>
  </p:sldIdLst>
  <p:sldSz cx="12188825"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706" autoAdjust="0"/>
  </p:normalViewPr>
  <p:slideViewPr>
    <p:cSldViewPr>
      <p:cViewPr>
        <p:scale>
          <a:sx n="70" d="100"/>
          <a:sy n="70" d="100"/>
        </p:scale>
        <p:origin x="660" y="60"/>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128FCA9C-FF92-4024-BDEC-A6D3B663DC09}" type="datetimeFigureOut">
              <a:rPr lang="en-US"/>
              <a:t>2/4/2024</a:t>
            </a:fld>
            <a:endParaRP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a:p>
        </p:txBody>
      </p:sp>
      <p:sp>
        <p:nvSpPr>
          <p:cNvPr id="5" name="Espaço Reservado para o Número do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446DCAE-1661-43FF-8A44-43DAFDC1FD90}" type="slidenum">
              <a:rPr/>
              <a:t>‹nº›</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772AB877-E7B1-4681-847E-D0918612832B}" type="datetimeFigureOut">
              <a:rPr lang="en-US"/>
              <a:t>2/4/2024</a:t>
            </a:fld>
            <a:endParaRPr/>
          </a:p>
        </p:txBody>
      </p:sp>
      <p:sp>
        <p:nvSpPr>
          <p:cNvPr id="4" name="Espaço Reservado para Imagem do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t>Clique para editar o texto Mestre</a:t>
            </a:r>
          </a:p>
          <a:p>
            <a:pPr lvl="1" rtl="0"/>
            <a:r>
              <a:t>Segundo nível</a:t>
            </a:r>
          </a:p>
          <a:p>
            <a:pPr lvl="2" rtl="0"/>
            <a:r>
              <a:t>Terceiro nível</a:t>
            </a:r>
          </a:p>
          <a:p>
            <a:pPr lvl="3" rtl="0"/>
            <a:r>
              <a:t>Quarto nível</a:t>
            </a:r>
          </a:p>
          <a:p>
            <a:pPr lvl="4" rtl="0"/>
            <a: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a:p>
        </p:txBody>
      </p:sp>
      <p:sp>
        <p:nvSpPr>
          <p:cNvPr id="7" name="Espaço Reservado para o Número do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9C971FF-EF28-4195-A575-329446EFAA55}" type="slidenum">
              <a:rPr/>
              <a:t>‹nº›</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5" name="Forma Livre 4" descr="Mapa da Europa"/>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rtl="0"/>
            <a:endParaRPr>
              <a:solidFill>
                <a:schemeClr val="lt1"/>
              </a:solidFill>
            </a:endParaRPr>
          </a:p>
        </p:txBody>
      </p:sp>
      <p:sp>
        <p:nvSpPr>
          <p:cNvPr id="2" name="Título 1"/>
          <p:cNvSpPr>
            <a:spLocks noGrp="1"/>
          </p:cNvSpPr>
          <p:nvPr>
            <p:ph type="ctrTitle"/>
          </p:nvPr>
        </p:nvSpPr>
        <p:spPr>
          <a:xfrm>
            <a:off x="1217613" y="1828799"/>
            <a:ext cx="9753600" cy="3048001"/>
          </a:xfrm>
        </p:spPr>
        <p:txBody>
          <a:bodyPr rtlCol="0">
            <a:normAutofit/>
          </a:bodyPr>
          <a:lstStyle>
            <a:lvl1pPr>
              <a:defRPr sz="4400"/>
            </a:lvl1pPr>
          </a:lstStyle>
          <a:p>
            <a:pPr rtl="0"/>
            <a:r>
              <a:rPr lang="pt-BR"/>
              <a:t>Clique para editar o título Mestre</a:t>
            </a:r>
            <a:endParaRPr/>
          </a:p>
        </p:txBody>
      </p:sp>
      <p:sp>
        <p:nvSpPr>
          <p:cNvPr id="3" name="Subtítulo 2"/>
          <p:cNvSpPr>
            <a:spLocks noGrp="1"/>
          </p:cNvSpPr>
          <p:nvPr>
            <p:ph type="subTitle" idx="1"/>
          </p:nvPr>
        </p:nvSpPr>
        <p:spPr>
          <a:xfrm>
            <a:off x="1217614" y="5029200"/>
            <a:ext cx="7848600" cy="1143000"/>
          </a:xfrm>
        </p:spPr>
        <p:txBody>
          <a:bodyPr rtlCol="0">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a:t>Clique para editar o estilo do subtítulo Mestre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a:p>
        </p:txBody>
      </p:sp>
      <p:sp>
        <p:nvSpPr>
          <p:cNvPr id="3" name="Espaço Reservado para Texto Vertical 2"/>
          <p:cNvSpPr>
            <a:spLocks noGrp="1"/>
          </p:cNvSpPr>
          <p:nvPr>
            <p:ph type="body" orient="vert" idx="1"/>
          </p:nvPr>
        </p:nvSpPr>
        <p:spPr/>
        <p:txBody>
          <a:bodyPr vert="eaVert" rtlCol="0"/>
          <a:lstStyle>
            <a:lvl5pPr>
              <a:defRPr/>
            </a:lvl5pPr>
            <a:lvl6pPr>
              <a:defRPr/>
            </a:lvl6pPr>
            <a:lvl7pPr>
              <a:defRPr baseline="0"/>
            </a:lvl7pPr>
            <a:lvl8pPr>
              <a:defRPr baseline="0"/>
            </a:lvl8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5" name="Espaço reservado para rodapé 4"/>
          <p:cNvSpPr>
            <a:spLocks noGrp="1"/>
          </p:cNvSpPr>
          <p:nvPr>
            <p:ph type="ftr" sz="quarter" idx="11"/>
          </p:nvPr>
        </p:nvSpPr>
        <p:spPr/>
        <p:txBody>
          <a:bodyPr rtlCol="0"/>
          <a:lstStyle/>
          <a:p>
            <a:pPr rtl="0"/>
            <a:r>
              <a:rPr lang="pt-br"/>
              <a:t>Adicionar um rodapé</a:t>
            </a:r>
            <a:endParaRPr dirty="0"/>
          </a:p>
        </p:txBody>
      </p:sp>
      <p:sp>
        <p:nvSpPr>
          <p:cNvPr id="4" name="Espaço Reservado para Data 3"/>
          <p:cNvSpPr>
            <a:spLocks noGrp="1"/>
          </p:cNvSpPr>
          <p:nvPr>
            <p:ph type="dt" sz="half" idx="10"/>
          </p:nvPr>
        </p:nvSpPr>
        <p:spPr/>
        <p:txBody>
          <a:bodyPr rtlCol="0"/>
          <a:lstStyle/>
          <a:p>
            <a:pPr rtl="0"/>
            <a:fld id="{EDF33987-6305-4E2A-BF18-EF013ECE927B}" type="datetimeFigureOut">
              <a:rPr lang="en-US"/>
              <a:t>2/4/2024</a:t>
            </a:fld>
            <a:endParaRPr/>
          </a:p>
        </p:txBody>
      </p:sp>
      <p:sp>
        <p:nvSpPr>
          <p:cNvPr id="6" name="Espaço Reservado para o Número do Slide 5"/>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6898" y="685800"/>
            <a:ext cx="2134315" cy="5486400"/>
          </a:xfrm>
        </p:spPr>
        <p:txBody>
          <a:bodyPr vert="eaVert" rtlCol="0"/>
          <a:lstStyle/>
          <a:p>
            <a:pPr rtl="0"/>
            <a:r>
              <a:rPr lang="pt-BR"/>
              <a:t>Clique para editar o título Mestre</a:t>
            </a:r>
            <a:endParaRPr/>
          </a:p>
        </p:txBody>
      </p:sp>
      <p:sp>
        <p:nvSpPr>
          <p:cNvPr id="3" name="Espaço Reservado para Texto Vertical 2"/>
          <p:cNvSpPr>
            <a:spLocks noGrp="1"/>
          </p:cNvSpPr>
          <p:nvPr>
            <p:ph type="body" orient="vert" idx="1"/>
          </p:nvPr>
        </p:nvSpPr>
        <p:spPr>
          <a:xfrm>
            <a:off x="1217613" y="685800"/>
            <a:ext cx="7416138" cy="5486400"/>
          </a:xfrm>
        </p:spPr>
        <p:txBody>
          <a:bodyPr vert="eaVert" rtlCol="0"/>
          <a:lstStyle>
            <a:lvl5pPr>
              <a:defRPr/>
            </a:lvl5pPr>
            <a:lvl6pPr>
              <a:defRPr/>
            </a:lvl6pPr>
            <a:lvl7pPr>
              <a:defRPr/>
            </a:lvl7pPr>
            <a:lvl8pPr>
              <a:defRPr/>
            </a:lvl8pPr>
            <a:lvl9pPr>
              <a:defRPr/>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5" name="Espaço Reservado para Rodapé 4"/>
          <p:cNvSpPr>
            <a:spLocks noGrp="1"/>
          </p:cNvSpPr>
          <p:nvPr>
            <p:ph type="ftr" sz="quarter" idx="11"/>
          </p:nvPr>
        </p:nvSpPr>
        <p:spPr/>
        <p:txBody>
          <a:bodyPr rtlCol="0"/>
          <a:lstStyle/>
          <a:p>
            <a:pPr rtl="0"/>
            <a:r>
              <a:rPr lang="pt-br"/>
              <a:t>Adicionar um rodapé</a:t>
            </a:r>
            <a:endParaRPr dirty="0"/>
          </a:p>
        </p:txBody>
      </p:sp>
      <p:sp>
        <p:nvSpPr>
          <p:cNvPr id="4" name="Espaço Reservado para Data 3"/>
          <p:cNvSpPr>
            <a:spLocks noGrp="1"/>
          </p:cNvSpPr>
          <p:nvPr>
            <p:ph type="dt" sz="half" idx="10"/>
          </p:nvPr>
        </p:nvSpPr>
        <p:spPr/>
        <p:txBody>
          <a:bodyPr rtlCol="0"/>
          <a:lstStyle/>
          <a:p>
            <a:pPr rtl="0"/>
            <a:fld id="{EDF33987-6305-4E2A-BF18-EF013ECE927B}" type="datetimeFigureOut">
              <a:rPr lang="en-US"/>
              <a:t>2/4/2024</a:t>
            </a:fld>
            <a:endParaRPr/>
          </a:p>
        </p:txBody>
      </p:sp>
      <p:sp>
        <p:nvSpPr>
          <p:cNvPr id="6" name="Espaço Reservado para o Número do Slide 5"/>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a:p>
        </p:txBody>
      </p:sp>
      <p:sp>
        <p:nvSpPr>
          <p:cNvPr id="3" name="Espaço Reservado para Conteúdo 2"/>
          <p:cNvSpPr>
            <a:spLocks noGrp="1"/>
          </p:cNvSpPr>
          <p:nvPr>
            <p:ph idx="1"/>
          </p:nvPr>
        </p:nvSpPr>
        <p:spPr/>
        <p:txBody>
          <a:bodyPr rtlCol="0"/>
          <a:lstStyle>
            <a:lvl5pPr>
              <a:defRPr/>
            </a:lvl5pPr>
            <a:lvl6pPr>
              <a:defRPr/>
            </a:lvl6pPr>
            <a:lvl7pPr>
              <a:defRPr baseline="0"/>
            </a:lvl7pPr>
            <a:lvl8pPr>
              <a:defRPr baseline="0"/>
            </a:lvl8pPr>
            <a:lvl9pPr>
              <a:defRPr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5" name="Espaço reservado para rodapé 4"/>
          <p:cNvSpPr>
            <a:spLocks noGrp="1"/>
          </p:cNvSpPr>
          <p:nvPr>
            <p:ph type="ftr" sz="quarter" idx="11"/>
          </p:nvPr>
        </p:nvSpPr>
        <p:spPr/>
        <p:txBody>
          <a:bodyPr rtlCol="0"/>
          <a:lstStyle/>
          <a:p>
            <a:pPr rtl="0"/>
            <a:r>
              <a:rPr lang="pt-br"/>
              <a:t>Adicionar um rodapé</a:t>
            </a:r>
            <a:endParaRPr dirty="0"/>
          </a:p>
        </p:txBody>
      </p:sp>
      <p:sp>
        <p:nvSpPr>
          <p:cNvPr id="4" name="Espaço Reservado para Data 3"/>
          <p:cNvSpPr>
            <a:spLocks noGrp="1"/>
          </p:cNvSpPr>
          <p:nvPr>
            <p:ph type="dt" sz="half" idx="10"/>
          </p:nvPr>
        </p:nvSpPr>
        <p:spPr/>
        <p:txBody>
          <a:bodyPr rtlCol="0"/>
          <a:lstStyle/>
          <a:p>
            <a:pPr rtl="0"/>
            <a:fld id="{EDF33987-6305-4E2A-BF18-EF013ECE927B}" type="datetimeFigureOut">
              <a:rPr lang="en-US"/>
              <a:t>2/4/2024</a:t>
            </a:fld>
            <a:endParaRPr/>
          </a:p>
        </p:txBody>
      </p:sp>
      <p:sp>
        <p:nvSpPr>
          <p:cNvPr id="6" name="Espaço Reservado para o Número do Slide 5"/>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217614" y="3429000"/>
            <a:ext cx="9753600" cy="2362199"/>
          </a:xfrm>
        </p:spPr>
        <p:txBody>
          <a:bodyPr rtlCol="0" anchor="b">
            <a:normAutofit/>
          </a:bodyPr>
          <a:lstStyle>
            <a:lvl1pPr algn="l">
              <a:defRPr sz="4400" b="0" cap="all"/>
            </a:lvl1pPr>
          </a:lstStyle>
          <a:p>
            <a:pPr rtl="0"/>
            <a:r>
              <a:rPr lang="pt-BR"/>
              <a:t>Clique para editar o título Mestre</a:t>
            </a:r>
            <a:endParaRPr/>
          </a:p>
        </p:txBody>
      </p:sp>
      <p:sp>
        <p:nvSpPr>
          <p:cNvPr id="3" name="Espaço Reservado para Texto 2"/>
          <p:cNvSpPr>
            <a:spLocks noGrp="1"/>
          </p:cNvSpPr>
          <p:nvPr>
            <p:ph type="body" idx="1"/>
          </p:nvPr>
        </p:nvSpPr>
        <p:spPr>
          <a:xfrm>
            <a:off x="1213150" y="685801"/>
            <a:ext cx="7853063" cy="1142999"/>
          </a:xfrm>
        </p:spPr>
        <p:txBody>
          <a:bodyPr rtlCol="0"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5" name="Espaço Reservado para Rodapé 4"/>
          <p:cNvSpPr>
            <a:spLocks noGrp="1"/>
          </p:cNvSpPr>
          <p:nvPr>
            <p:ph type="ftr" sz="quarter" idx="11"/>
          </p:nvPr>
        </p:nvSpPr>
        <p:spPr/>
        <p:txBody>
          <a:bodyPr rtlCol="0"/>
          <a:lstStyle/>
          <a:p>
            <a:pPr rtl="0"/>
            <a:r>
              <a:rPr lang="pt-br"/>
              <a:t>Adicionar um rodapé</a:t>
            </a:r>
            <a:endParaRPr dirty="0"/>
          </a:p>
        </p:txBody>
      </p:sp>
      <p:sp>
        <p:nvSpPr>
          <p:cNvPr id="4" name="Espaço Reservado para Data 3"/>
          <p:cNvSpPr>
            <a:spLocks noGrp="1"/>
          </p:cNvSpPr>
          <p:nvPr>
            <p:ph type="dt" sz="half" idx="10"/>
          </p:nvPr>
        </p:nvSpPr>
        <p:spPr/>
        <p:txBody>
          <a:bodyPr rtlCol="0"/>
          <a:lstStyle/>
          <a:p>
            <a:pPr rtl="0"/>
            <a:fld id="{EDF33987-6305-4E2A-BF18-EF013ECE927B}" type="datetimeFigureOut">
              <a:rPr lang="en-US"/>
              <a:t>2/4/2024</a:t>
            </a:fld>
            <a:endParaRPr/>
          </a:p>
        </p:txBody>
      </p:sp>
      <p:sp>
        <p:nvSpPr>
          <p:cNvPr id="6" name="Espaço Reservado para o Número do Slide 5"/>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a:p>
        </p:txBody>
      </p:sp>
      <p:sp>
        <p:nvSpPr>
          <p:cNvPr id="3" name="Espaço Reservado para Conteúdo 2"/>
          <p:cNvSpPr>
            <a:spLocks noGrp="1"/>
          </p:cNvSpPr>
          <p:nvPr>
            <p:ph sz="half" idx="1"/>
          </p:nvPr>
        </p:nvSpPr>
        <p:spPr>
          <a:xfrm>
            <a:off x="1233279" y="1828800"/>
            <a:ext cx="4708734" cy="4343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4" name="Espaço Reservado para Conteúdo 3"/>
          <p:cNvSpPr>
            <a:spLocks noGrp="1"/>
          </p:cNvSpPr>
          <p:nvPr>
            <p:ph sz="half" idx="2"/>
          </p:nvPr>
        </p:nvSpPr>
        <p:spPr>
          <a:xfrm>
            <a:off x="6262479" y="1828800"/>
            <a:ext cx="4708734" cy="4343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6" name="Espaço Reservado para Rodapé 5"/>
          <p:cNvSpPr>
            <a:spLocks noGrp="1"/>
          </p:cNvSpPr>
          <p:nvPr>
            <p:ph type="ftr" sz="quarter" idx="11"/>
          </p:nvPr>
        </p:nvSpPr>
        <p:spPr/>
        <p:txBody>
          <a:bodyPr rtlCol="0"/>
          <a:lstStyle/>
          <a:p>
            <a:pPr rtl="0"/>
            <a:r>
              <a:rPr lang="pt-br"/>
              <a:t>Adicionar um rodapé</a:t>
            </a:r>
            <a:endParaRPr dirty="0"/>
          </a:p>
        </p:txBody>
      </p:sp>
      <p:sp>
        <p:nvSpPr>
          <p:cNvPr id="5" name="Espaço Reservado para Data 4"/>
          <p:cNvSpPr>
            <a:spLocks noGrp="1"/>
          </p:cNvSpPr>
          <p:nvPr>
            <p:ph type="dt" sz="half" idx="10"/>
          </p:nvPr>
        </p:nvSpPr>
        <p:spPr/>
        <p:txBody>
          <a:bodyPr rtlCol="0"/>
          <a:lstStyle/>
          <a:p>
            <a:pPr rtl="0"/>
            <a:fld id="{EDF33987-6305-4E2A-BF18-EF013ECE927B}" type="datetimeFigureOut">
              <a:rPr lang="en-US"/>
              <a:t>2/4/2024</a:t>
            </a:fld>
            <a:endParaRPr/>
          </a:p>
        </p:txBody>
      </p:sp>
      <p:sp>
        <p:nvSpPr>
          <p:cNvPr id="7" name="Espaço Reservado para o Número do Slide 6"/>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defRPr/>
            </a:lvl1pPr>
          </a:lstStyle>
          <a:p>
            <a:pPr rtl="0"/>
            <a:r>
              <a:rPr lang="pt-BR"/>
              <a:t>Clique para editar o título Mestre</a:t>
            </a:r>
            <a:endParaRPr/>
          </a:p>
        </p:txBody>
      </p:sp>
      <p:sp>
        <p:nvSpPr>
          <p:cNvPr id="3" name="Espaço Reservado para Texto 2"/>
          <p:cNvSpPr>
            <a:spLocks noGrp="1"/>
          </p:cNvSpPr>
          <p:nvPr>
            <p:ph type="body" idx="1"/>
          </p:nvPr>
        </p:nvSpPr>
        <p:spPr>
          <a:xfrm>
            <a:off x="1217614" y="1828799"/>
            <a:ext cx="4709160" cy="838201"/>
          </a:xfrm>
        </p:spPr>
        <p:txBody>
          <a:bodyPr rtlCol="0"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1217614" y="2743200"/>
            <a:ext cx="4709160" cy="3428999"/>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5" name="Espaço Reservado para Texto 4"/>
          <p:cNvSpPr>
            <a:spLocks noGrp="1"/>
          </p:cNvSpPr>
          <p:nvPr>
            <p:ph type="body" sz="quarter" idx="3"/>
          </p:nvPr>
        </p:nvSpPr>
        <p:spPr>
          <a:xfrm>
            <a:off x="6262054" y="1828799"/>
            <a:ext cx="4709160" cy="838201"/>
          </a:xfrm>
        </p:spPr>
        <p:txBody>
          <a:bodyPr rtlCol="0"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6" name="Espaço Reservado para Conteúdo 5"/>
          <p:cNvSpPr>
            <a:spLocks noGrp="1"/>
          </p:cNvSpPr>
          <p:nvPr>
            <p:ph sz="quarter" idx="4"/>
          </p:nvPr>
        </p:nvSpPr>
        <p:spPr>
          <a:xfrm>
            <a:off x="6262054" y="2743200"/>
            <a:ext cx="4709160" cy="3428999"/>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8" name="Espaço Reservado para Rodapé 7"/>
          <p:cNvSpPr>
            <a:spLocks noGrp="1"/>
          </p:cNvSpPr>
          <p:nvPr>
            <p:ph type="ftr" sz="quarter" idx="11"/>
          </p:nvPr>
        </p:nvSpPr>
        <p:spPr/>
        <p:txBody>
          <a:bodyPr rtlCol="0"/>
          <a:lstStyle/>
          <a:p>
            <a:pPr rtl="0"/>
            <a:r>
              <a:rPr lang="pt-br"/>
              <a:t>Adicionar um rodapé</a:t>
            </a:r>
            <a:endParaRPr dirty="0"/>
          </a:p>
        </p:txBody>
      </p:sp>
      <p:sp>
        <p:nvSpPr>
          <p:cNvPr id="7" name="Espaço Reservado para Data 6"/>
          <p:cNvSpPr>
            <a:spLocks noGrp="1"/>
          </p:cNvSpPr>
          <p:nvPr>
            <p:ph type="dt" sz="half" idx="10"/>
          </p:nvPr>
        </p:nvSpPr>
        <p:spPr/>
        <p:txBody>
          <a:bodyPr rtlCol="0"/>
          <a:lstStyle/>
          <a:p>
            <a:pPr rtl="0"/>
            <a:fld id="{EDF33987-6305-4E2A-BF18-EF013ECE927B}" type="datetimeFigureOut">
              <a:rPr lang="en-US"/>
              <a:t>2/4/2024</a:t>
            </a:fld>
            <a:endParaRPr/>
          </a:p>
        </p:txBody>
      </p:sp>
      <p:sp>
        <p:nvSpPr>
          <p:cNvPr id="9" name="Espaço Reservado para o Número do Slide 8"/>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a:p>
        </p:txBody>
      </p:sp>
      <p:sp>
        <p:nvSpPr>
          <p:cNvPr id="4" name="Espaço Reservado para Rodapé 3"/>
          <p:cNvSpPr>
            <a:spLocks noGrp="1"/>
          </p:cNvSpPr>
          <p:nvPr>
            <p:ph type="ftr" sz="quarter" idx="11"/>
          </p:nvPr>
        </p:nvSpPr>
        <p:spPr/>
        <p:txBody>
          <a:bodyPr rtlCol="0"/>
          <a:lstStyle/>
          <a:p>
            <a:pPr rtl="0"/>
            <a:r>
              <a:rPr lang="pt-br"/>
              <a:t>Adicionar um rodapé</a:t>
            </a:r>
            <a:endParaRPr dirty="0"/>
          </a:p>
        </p:txBody>
      </p:sp>
      <p:sp>
        <p:nvSpPr>
          <p:cNvPr id="3" name="Espaço Reservado para Data 2"/>
          <p:cNvSpPr>
            <a:spLocks noGrp="1"/>
          </p:cNvSpPr>
          <p:nvPr>
            <p:ph type="dt" sz="half" idx="10"/>
          </p:nvPr>
        </p:nvSpPr>
        <p:spPr/>
        <p:txBody>
          <a:bodyPr rtlCol="0"/>
          <a:lstStyle/>
          <a:p>
            <a:pPr rtl="0"/>
            <a:fld id="{EDF33987-6305-4E2A-BF18-EF013ECE927B}" type="datetimeFigureOut">
              <a:rPr lang="en-US"/>
              <a:t>2/4/2024</a:t>
            </a:fld>
            <a:endParaRPr/>
          </a:p>
        </p:txBody>
      </p:sp>
      <p:sp>
        <p:nvSpPr>
          <p:cNvPr id="5" name="Espaço Reservado para o Número do Slide 4"/>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Espaço Reservado para Rodapé 2"/>
          <p:cNvSpPr>
            <a:spLocks noGrp="1"/>
          </p:cNvSpPr>
          <p:nvPr>
            <p:ph type="ftr" sz="quarter" idx="11"/>
          </p:nvPr>
        </p:nvSpPr>
        <p:spPr/>
        <p:txBody>
          <a:bodyPr rtlCol="0"/>
          <a:lstStyle/>
          <a:p>
            <a:pPr rtl="0"/>
            <a:r>
              <a:rPr lang="pt-br"/>
              <a:t>Adicionar um rodapé</a:t>
            </a:r>
            <a:endParaRPr dirty="0"/>
          </a:p>
        </p:txBody>
      </p:sp>
      <p:sp>
        <p:nvSpPr>
          <p:cNvPr id="2" name="Espaço Reservado para Data 1"/>
          <p:cNvSpPr>
            <a:spLocks noGrp="1"/>
          </p:cNvSpPr>
          <p:nvPr>
            <p:ph type="dt" sz="half" idx="10"/>
          </p:nvPr>
        </p:nvSpPr>
        <p:spPr/>
        <p:txBody>
          <a:bodyPr rtlCol="0"/>
          <a:lstStyle/>
          <a:p>
            <a:pPr rtl="0"/>
            <a:fld id="{EDF33987-6305-4E2A-BF18-EF013ECE927B}" type="datetimeFigureOut">
              <a:rPr lang="en-US"/>
              <a:t>2/4/2024</a:t>
            </a:fld>
            <a:endParaRPr/>
          </a:p>
        </p:txBody>
      </p:sp>
      <p:sp>
        <p:nvSpPr>
          <p:cNvPr id="4" name="Espaço Reservado para o Número do Slide 3"/>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bg>
      <p:bgPr>
        <a:solidFill>
          <a:schemeClr val="bg1"/>
        </a:solidFill>
        <a:effectLst/>
      </p:bgPr>
    </p:bg>
    <p:spTree>
      <p:nvGrpSpPr>
        <p:cNvPr id="1" name=""/>
        <p:cNvGrpSpPr/>
        <p:nvPr/>
      </p:nvGrpSpPr>
      <p:grpSpPr>
        <a:xfrm>
          <a:off x="0" y="0"/>
          <a:ext cx="0" cy="0"/>
          <a:chOff x="0" y="0"/>
          <a:chExt cx="0" cy="0"/>
        </a:xfrm>
      </p:grpSpPr>
      <p:sp>
        <p:nvSpPr>
          <p:cNvPr id="8" name="Retângulo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a:p>
        </p:txBody>
      </p:sp>
      <p:sp>
        <p:nvSpPr>
          <p:cNvPr id="2" name="Título 1"/>
          <p:cNvSpPr>
            <a:spLocks noGrp="1"/>
          </p:cNvSpPr>
          <p:nvPr>
            <p:ph type="title"/>
          </p:nvPr>
        </p:nvSpPr>
        <p:spPr>
          <a:xfrm>
            <a:off x="684213" y="685800"/>
            <a:ext cx="3886200" cy="4038600"/>
          </a:xfrm>
        </p:spPr>
        <p:txBody>
          <a:bodyPr rtlCol="0" anchor="b">
            <a:noAutofit/>
          </a:bodyPr>
          <a:lstStyle>
            <a:lvl1pPr algn="l">
              <a:defRPr sz="4000" b="0"/>
            </a:lvl1pPr>
          </a:lstStyle>
          <a:p>
            <a:pPr rtl="0"/>
            <a:r>
              <a:rPr lang="pt-BR"/>
              <a:t>Clique para editar o título Mestre</a:t>
            </a:r>
            <a:endParaRPr/>
          </a:p>
        </p:txBody>
      </p:sp>
      <p:sp>
        <p:nvSpPr>
          <p:cNvPr id="3" name="Espaço Reservado para Conteúdo 2"/>
          <p:cNvSpPr>
            <a:spLocks noGrp="1"/>
          </p:cNvSpPr>
          <p:nvPr>
            <p:ph idx="1"/>
          </p:nvPr>
        </p:nvSpPr>
        <p:spPr>
          <a:xfrm>
            <a:off x="5865814" y="685800"/>
            <a:ext cx="5638800" cy="5486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4" name="Espaço Reservado para Texto 3"/>
          <p:cNvSpPr>
            <a:spLocks noGrp="1"/>
          </p:cNvSpPr>
          <p:nvPr>
            <p:ph type="body" sz="half" idx="2"/>
          </p:nvPr>
        </p:nvSpPr>
        <p:spPr>
          <a:xfrm>
            <a:off x="684213" y="4876800"/>
            <a:ext cx="3886200" cy="1295400"/>
          </a:xfrm>
        </p:spPr>
        <p:txBody>
          <a:bodyPr rtlCol="0">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6" name="Espaço Reservado para Rodapé 5"/>
          <p:cNvSpPr>
            <a:spLocks noGrp="1"/>
          </p:cNvSpPr>
          <p:nvPr>
            <p:ph type="ftr" sz="quarter" idx="11"/>
          </p:nvPr>
        </p:nvSpPr>
        <p:spPr/>
        <p:txBody>
          <a:bodyPr rtlCol="0"/>
          <a:lstStyle/>
          <a:p>
            <a:pPr rtl="0"/>
            <a:r>
              <a:rPr lang="pt-br"/>
              <a:t>Adicionar um rodapé</a:t>
            </a:r>
            <a:endParaRPr dirty="0"/>
          </a:p>
        </p:txBody>
      </p:sp>
      <p:sp>
        <p:nvSpPr>
          <p:cNvPr id="5" name="Espaço Reservado para Data 4"/>
          <p:cNvSpPr>
            <a:spLocks noGrp="1"/>
          </p:cNvSpPr>
          <p:nvPr>
            <p:ph type="dt" sz="half" idx="10"/>
          </p:nvPr>
        </p:nvSpPr>
        <p:spPr/>
        <p:txBody>
          <a:bodyPr rtlCol="0"/>
          <a:lstStyle/>
          <a:p>
            <a:pPr rtl="0"/>
            <a:fld id="{EDF33987-6305-4E2A-BF18-EF013ECE927B}" type="datetimeFigureOut">
              <a:rPr lang="en-US"/>
              <a:t>2/4/2024</a:t>
            </a:fld>
            <a:endParaRPr/>
          </a:p>
        </p:txBody>
      </p:sp>
      <p:sp>
        <p:nvSpPr>
          <p:cNvPr id="7" name="Espaço Reservado para o Número do Slide 6"/>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p:bgPr>
        <a:solidFill>
          <a:schemeClr val="bg1"/>
        </a:solidFill>
        <a:effectLst/>
      </p:bgPr>
    </p:bg>
    <p:spTree>
      <p:nvGrpSpPr>
        <p:cNvPr id="1" name=""/>
        <p:cNvGrpSpPr/>
        <p:nvPr/>
      </p:nvGrpSpPr>
      <p:grpSpPr>
        <a:xfrm>
          <a:off x="0" y="0"/>
          <a:ext cx="0" cy="0"/>
          <a:chOff x="0" y="0"/>
          <a:chExt cx="0" cy="0"/>
        </a:xfrm>
      </p:grpSpPr>
      <p:sp>
        <p:nvSpPr>
          <p:cNvPr id="8" name="Retângulo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a:p>
        </p:txBody>
      </p:sp>
      <p:sp>
        <p:nvSpPr>
          <p:cNvPr id="2" name="Título 1"/>
          <p:cNvSpPr>
            <a:spLocks noGrp="1"/>
          </p:cNvSpPr>
          <p:nvPr>
            <p:ph type="title"/>
          </p:nvPr>
        </p:nvSpPr>
        <p:spPr>
          <a:xfrm>
            <a:off x="684213" y="685800"/>
            <a:ext cx="3886200" cy="4038600"/>
          </a:xfrm>
        </p:spPr>
        <p:txBody>
          <a:bodyPr rtlCol="0" anchor="b">
            <a:noAutofit/>
          </a:bodyPr>
          <a:lstStyle>
            <a:lvl1pPr algn="l">
              <a:defRPr sz="4000" b="0"/>
            </a:lvl1pPr>
          </a:lstStyle>
          <a:p>
            <a:pPr rtl="0"/>
            <a:r>
              <a:rPr lang="pt-BR"/>
              <a:t>Clique para editar o título Mestre</a:t>
            </a:r>
            <a:endParaRPr/>
          </a:p>
        </p:txBody>
      </p:sp>
      <p:sp>
        <p:nvSpPr>
          <p:cNvPr id="3" name="Espaço Reservado para Imagem 2" descr="Um espaço reservado vazio para adicionar uma imagem. Clique no espaço reservado e selecione a imagem que deseja adicionar"/>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a:t>Clique no ícone para adicionar uma imagem</a:t>
            </a:r>
            <a:endParaRPr/>
          </a:p>
        </p:txBody>
      </p:sp>
      <p:sp>
        <p:nvSpPr>
          <p:cNvPr id="4" name="Espaço reservado para texto 3"/>
          <p:cNvSpPr>
            <a:spLocks noGrp="1"/>
          </p:cNvSpPr>
          <p:nvPr>
            <p:ph type="body" sz="half" idx="2"/>
          </p:nvPr>
        </p:nvSpPr>
        <p:spPr>
          <a:xfrm>
            <a:off x="684213" y="4876800"/>
            <a:ext cx="3886200" cy="1295400"/>
          </a:xfrm>
        </p:spPr>
        <p:txBody>
          <a:bodyPr rtlCol="0">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6" name="Espaço Reservado para Rodapé 5"/>
          <p:cNvSpPr>
            <a:spLocks noGrp="1"/>
          </p:cNvSpPr>
          <p:nvPr>
            <p:ph type="ftr" sz="quarter" idx="11"/>
          </p:nvPr>
        </p:nvSpPr>
        <p:spPr/>
        <p:txBody>
          <a:bodyPr rtlCol="0"/>
          <a:lstStyle/>
          <a:p>
            <a:pPr rtl="0"/>
            <a:r>
              <a:rPr lang="pt-br"/>
              <a:t>Adicionar um rodapé</a:t>
            </a:r>
            <a:endParaRPr dirty="0"/>
          </a:p>
        </p:txBody>
      </p:sp>
      <p:sp>
        <p:nvSpPr>
          <p:cNvPr id="5" name="Espaço Reservado para Data 4"/>
          <p:cNvSpPr>
            <a:spLocks noGrp="1"/>
          </p:cNvSpPr>
          <p:nvPr>
            <p:ph type="dt" sz="half" idx="10"/>
          </p:nvPr>
        </p:nvSpPr>
        <p:spPr/>
        <p:txBody>
          <a:bodyPr rtlCol="0"/>
          <a:lstStyle/>
          <a:p>
            <a:pPr rtl="0"/>
            <a:fld id="{EDF33987-6305-4E2A-BF18-EF013ECE927B}" type="datetimeFigureOut">
              <a:rPr lang="en-US"/>
              <a:t>2/4/2024</a:t>
            </a:fld>
            <a:endParaRPr/>
          </a:p>
        </p:txBody>
      </p:sp>
      <p:sp>
        <p:nvSpPr>
          <p:cNvPr id="7" name="Espaço Reservado para o Número do Slide 6"/>
          <p:cNvSpPr>
            <a:spLocks noGrp="1"/>
          </p:cNvSpPr>
          <p:nvPr>
            <p:ph type="sldNum" sz="quarter" idx="12"/>
          </p:nvPr>
        </p:nvSpPr>
        <p:spPr/>
        <p:txBody>
          <a:bodyPr rtlCol="0"/>
          <a:lstStyle/>
          <a:p>
            <a:pPr rtl="0"/>
            <a:fld id="{F36C87F6-986D-49E6-AF40-1B3A1EE8064D}" type="slidenum">
              <a:rPr/>
              <a:t>‹nº›</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pPr rtl="0"/>
            <a:r>
              <a:t>Clique para editar o estilo de título Mestre</a:t>
            </a:r>
          </a:p>
        </p:txBody>
      </p:sp>
      <p:sp>
        <p:nvSpPr>
          <p:cNvPr id="3" name="Espaço Reservado para Texto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rtl="0"/>
            <a:r>
              <a:t>Clique para editar o texto Mestre</a:t>
            </a:r>
          </a:p>
          <a:p>
            <a:pPr lvl="1" rtl="0"/>
            <a:r>
              <a:t>Segundo nível</a:t>
            </a:r>
          </a:p>
          <a:p>
            <a:pPr lvl="2" rtl="0"/>
            <a:r>
              <a:t>Terceiro nível</a:t>
            </a:r>
          </a:p>
          <a:p>
            <a:pPr lvl="3" rtl="0"/>
            <a:r>
              <a:t>Quarto nível</a:t>
            </a:r>
          </a:p>
          <a:p>
            <a:pPr lvl="4" rtl="0"/>
            <a:r>
              <a:t>Quinto nível</a:t>
            </a:r>
          </a:p>
        </p:txBody>
      </p:sp>
      <p:sp>
        <p:nvSpPr>
          <p:cNvPr id="5" name="Espaço reservado para rodapé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pPr rtl="0"/>
            <a:r>
              <a:rPr lang="pt-br"/>
              <a:t>Adicionar um rodapé</a:t>
            </a:r>
            <a:endParaRPr lang="en-US" dirty="0"/>
          </a:p>
        </p:txBody>
      </p:sp>
      <p:sp>
        <p:nvSpPr>
          <p:cNvPr id="4" name="Espaço Reservado para Data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pPr rtl="0"/>
            <a:fld id="{EDF33987-6305-4E2A-BF18-EF013ECE927B}" type="datetimeFigureOut">
              <a:rPr lang="en-US" smtClean="0"/>
              <a:pPr rtl="0"/>
              <a:t>2/4/2024</a:t>
            </a:fld>
            <a:endParaRPr lang="en-US"/>
          </a:p>
        </p:txBody>
      </p:sp>
      <p:sp>
        <p:nvSpPr>
          <p:cNvPr id="6" name="Espaço Reservado para o Número do Slide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pPr rtl="0"/>
            <a:fld id="{F36C87F6-986D-49E6-AF40-1B3A1EE8064D}" type="slidenum">
              <a:rPr lang="en-US" smtClean="0"/>
              <a:pPr rtl="0"/>
              <a:t>‹nº›</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n-US" dirty="0"/>
              <a:t>Latin American and European Common Fundamental Values</a:t>
            </a:r>
            <a:endParaRPr lang="pt-br" dirty="0"/>
          </a:p>
        </p:txBody>
      </p:sp>
      <p:sp>
        <p:nvSpPr>
          <p:cNvPr id="3" name="Subtítulo 2"/>
          <p:cNvSpPr>
            <a:spLocks noGrp="1"/>
          </p:cNvSpPr>
          <p:nvPr>
            <p:ph type="subTitle" idx="1"/>
          </p:nvPr>
        </p:nvSpPr>
        <p:spPr/>
        <p:txBody>
          <a:bodyPr rtlCol="0">
            <a:normAutofit lnSpcReduction="10000"/>
          </a:bodyPr>
          <a:lstStyle/>
          <a:p>
            <a:pPr rtl="0"/>
            <a:r>
              <a:rPr lang="pt-br" dirty="0"/>
              <a:t>PROF. MARCELO LABANCA</a:t>
            </a:r>
          </a:p>
          <a:p>
            <a:pPr rtl="0"/>
            <a:r>
              <a:rPr lang="pt-BR" dirty="0"/>
              <a:t>UNIVERSIDADE CATÓLICA DE PERNAMBUCO – BRASIL</a:t>
            </a:r>
          </a:p>
          <a:p>
            <a:pPr rtl="0"/>
            <a:endParaRPr lang="pt-BR" dirty="0"/>
          </a:p>
          <a:p>
            <a:pPr rtl="0"/>
            <a:r>
              <a:rPr lang="pt-BR" dirty="0"/>
              <a:t>MARCELOLABANCA@OUTLOOK.COM</a:t>
            </a:r>
            <a:endParaRPr lang="pt-br"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56AD73-5F72-C1D1-7B2E-6C6005567372}"/>
              </a:ext>
            </a:extLst>
          </p:cNvPr>
          <p:cNvSpPr>
            <a:spLocks noGrp="1"/>
          </p:cNvSpPr>
          <p:nvPr>
            <p:ph type="title"/>
          </p:nvPr>
        </p:nvSpPr>
        <p:spPr/>
        <p:txBody>
          <a:bodyPr/>
          <a:lstStyle/>
          <a:p>
            <a:r>
              <a:rPr lang="pt-BR" dirty="0" err="1"/>
              <a:t>Values</a:t>
            </a:r>
            <a:r>
              <a:rPr lang="pt-BR" dirty="0"/>
              <a:t>: </a:t>
            </a:r>
            <a:r>
              <a:rPr lang="pt-BR" dirty="0" err="1"/>
              <a:t>democracy</a:t>
            </a:r>
            <a:endParaRPr lang="pt-BR" dirty="0"/>
          </a:p>
        </p:txBody>
      </p:sp>
      <p:sp>
        <p:nvSpPr>
          <p:cNvPr id="3" name="Espaço Reservado para Conteúdo 2">
            <a:extLst>
              <a:ext uri="{FF2B5EF4-FFF2-40B4-BE49-F238E27FC236}">
                <a16:creationId xmlns:a16="http://schemas.microsoft.com/office/drawing/2014/main" id="{E4ED50A9-E27C-AB4D-7C12-CCE7D9AE88EA}"/>
              </a:ext>
            </a:extLst>
          </p:cNvPr>
          <p:cNvSpPr>
            <a:spLocks noGrp="1"/>
          </p:cNvSpPr>
          <p:nvPr>
            <p:ph idx="1"/>
          </p:nvPr>
        </p:nvSpPr>
        <p:spPr/>
        <p:txBody>
          <a:bodyPr/>
          <a:lstStyle/>
          <a:p>
            <a:endParaRPr lang="pt-BR" dirty="0"/>
          </a:p>
          <a:p>
            <a:r>
              <a:rPr lang="pt-BR" dirty="0" err="1"/>
              <a:t>government</a:t>
            </a:r>
            <a:r>
              <a:rPr lang="pt-BR" dirty="0"/>
              <a:t> systems: </a:t>
            </a:r>
            <a:r>
              <a:rPr lang="pt-BR" dirty="0" err="1"/>
              <a:t>president</a:t>
            </a:r>
            <a:r>
              <a:rPr lang="pt-BR" dirty="0"/>
              <a:t> </a:t>
            </a:r>
            <a:r>
              <a:rPr lang="pt-BR" dirty="0" err="1"/>
              <a:t>and</a:t>
            </a:r>
            <a:r>
              <a:rPr lang="pt-BR" dirty="0"/>
              <a:t> </a:t>
            </a:r>
            <a:r>
              <a:rPr lang="pt-BR" dirty="0" err="1"/>
              <a:t>parliament</a:t>
            </a:r>
            <a:endParaRPr lang="pt-BR" dirty="0"/>
          </a:p>
          <a:p>
            <a:endParaRPr lang="pt-BR" dirty="0"/>
          </a:p>
          <a:p>
            <a:r>
              <a:rPr lang="pt-BR" dirty="0" err="1"/>
              <a:t>Democracy</a:t>
            </a:r>
            <a:r>
              <a:rPr lang="pt-BR" dirty="0"/>
              <a:t> </a:t>
            </a:r>
            <a:r>
              <a:rPr lang="pt-BR" dirty="0" err="1"/>
              <a:t>and</a:t>
            </a:r>
            <a:r>
              <a:rPr lang="pt-BR" dirty="0"/>
              <a:t> </a:t>
            </a:r>
            <a:r>
              <a:rPr lang="pt-BR" dirty="0" err="1"/>
              <a:t>elections</a:t>
            </a:r>
            <a:r>
              <a:rPr lang="pt-BR" dirty="0"/>
              <a:t>: Venezuela, El Salvador</a:t>
            </a:r>
          </a:p>
          <a:p>
            <a:endParaRPr lang="pt-BR" dirty="0"/>
          </a:p>
          <a:p>
            <a:r>
              <a:rPr lang="pt-BR" dirty="0"/>
              <a:t>Social </a:t>
            </a:r>
            <a:r>
              <a:rPr lang="pt-BR" dirty="0" err="1"/>
              <a:t>democracy</a:t>
            </a:r>
            <a:r>
              <a:rPr lang="pt-BR" dirty="0"/>
              <a:t>   </a:t>
            </a:r>
          </a:p>
          <a:p>
            <a:endParaRPr lang="pt-BR" dirty="0"/>
          </a:p>
        </p:txBody>
      </p:sp>
      <p:pic>
        <p:nvPicPr>
          <p:cNvPr id="5122" name="Picture 2" descr="Luiz Inácio Lula da Silva - Wikipedia">
            <a:extLst>
              <a:ext uri="{FF2B5EF4-FFF2-40B4-BE49-F238E27FC236}">
                <a16:creationId xmlns:a16="http://schemas.microsoft.com/office/drawing/2014/main" id="{05F99372-95D1-2F3A-9044-A8C4FB3A09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2763" y="308422"/>
            <a:ext cx="2544841" cy="326459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Fome no Brasil: causas, dados, consequências - Brasil Escola">
            <a:extLst>
              <a:ext uri="{FF2B5EF4-FFF2-40B4-BE49-F238E27FC236}">
                <a16:creationId xmlns:a16="http://schemas.microsoft.com/office/drawing/2014/main" id="{46F22E3B-E3F3-F296-0CF3-F1940937AA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4292" y="4187459"/>
            <a:ext cx="3600400" cy="2395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57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6AC87E-1791-9D16-CC2B-023B0BDD5908}"/>
              </a:ext>
            </a:extLst>
          </p:cNvPr>
          <p:cNvSpPr>
            <a:spLocks noGrp="1"/>
          </p:cNvSpPr>
          <p:nvPr>
            <p:ph type="title"/>
          </p:nvPr>
        </p:nvSpPr>
        <p:spPr/>
        <p:txBody>
          <a:bodyPr/>
          <a:lstStyle/>
          <a:p>
            <a:r>
              <a:rPr lang="pt-BR" dirty="0" err="1"/>
              <a:t>Values</a:t>
            </a:r>
            <a:r>
              <a:rPr lang="pt-BR" dirty="0"/>
              <a:t>: </a:t>
            </a:r>
            <a:r>
              <a:rPr lang="pt-BR" dirty="0" err="1"/>
              <a:t>Equality</a:t>
            </a:r>
            <a:endParaRPr lang="pt-BR" dirty="0"/>
          </a:p>
        </p:txBody>
      </p:sp>
      <p:sp>
        <p:nvSpPr>
          <p:cNvPr id="3" name="Espaço Reservado para Conteúdo 2">
            <a:extLst>
              <a:ext uri="{FF2B5EF4-FFF2-40B4-BE49-F238E27FC236}">
                <a16:creationId xmlns:a16="http://schemas.microsoft.com/office/drawing/2014/main" id="{C02B7375-308B-5C10-5186-616BF789A822}"/>
              </a:ext>
            </a:extLst>
          </p:cNvPr>
          <p:cNvSpPr>
            <a:spLocks noGrp="1"/>
          </p:cNvSpPr>
          <p:nvPr>
            <p:ph idx="1"/>
          </p:nvPr>
        </p:nvSpPr>
        <p:spPr/>
        <p:txBody>
          <a:bodyPr/>
          <a:lstStyle/>
          <a:p>
            <a:endParaRPr lang="pt-BR" dirty="0"/>
          </a:p>
          <a:p>
            <a:r>
              <a:rPr lang="en-US" b="0" i="0" dirty="0">
                <a:solidFill>
                  <a:srgbClr val="000000"/>
                </a:solidFill>
                <a:effectLst/>
                <a:latin typeface="Verdana" panose="020B0604030504040204" pitchFamily="34" charset="0"/>
              </a:rPr>
              <a:t>Right to have access, under general conditions of equality, to the public service of his country (AC)</a:t>
            </a:r>
          </a:p>
          <a:p>
            <a:endParaRPr lang="pt-BR" dirty="0"/>
          </a:p>
          <a:p>
            <a:r>
              <a:rPr lang="pt-BR" dirty="0" err="1"/>
              <a:t>Minorities</a:t>
            </a:r>
            <a:endParaRPr lang="pt-BR" dirty="0"/>
          </a:p>
        </p:txBody>
      </p:sp>
    </p:spTree>
    <p:extLst>
      <p:ext uri="{BB962C8B-B14F-4D97-AF65-F5344CB8AC3E}">
        <p14:creationId xmlns:p14="http://schemas.microsoft.com/office/powerpoint/2010/main" val="31497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CE97E8-D913-5D3E-C5FC-CB2B40543D2D}"/>
              </a:ext>
            </a:extLst>
          </p:cNvPr>
          <p:cNvSpPr>
            <a:spLocks noGrp="1"/>
          </p:cNvSpPr>
          <p:nvPr>
            <p:ph type="title"/>
          </p:nvPr>
        </p:nvSpPr>
        <p:spPr/>
        <p:txBody>
          <a:bodyPr/>
          <a:lstStyle/>
          <a:p>
            <a:r>
              <a:rPr lang="pt-BR" dirty="0" err="1"/>
              <a:t>Values</a:t>
            </a:r>
            <a:r>
              <a:rPr lang="pt-BR" dirty="0"/>
              <a:t>: </a:t>
            </a:r>
            <a:r>
              <a:rPr lang="pt-BR" dirty="0" err="1"/>
              <a:t>rule</a:t>
            </a:r>
            <a:r>
              <a:rPr lang="pt-BR" dirty="0"/>
              <a:t> </a:t>
            </a:r>
            <a:r>
              <a:rPr lang="pt-BR" dirty="0" err="1"/>
              <a:t>of</a:t>
            </a:r>
            <a:r>
              <a:rPr lang="pt-BR" dirty="0"/>
              <a:t> </a:t>
            </a:r>
            <a:r>
              <a:rPr lang="pt-BR" dirty="0" err="1"/>
              <a:t>law</a:t>
            </a:r>
            <a:endParaRPr lang="pt-BR" dirty="0"/>
          </a:p>
        </p:txBody>
      </p:sp>
      <p:sp>
        <p:nvSpPr>
          <p:cNvPr id="3" name="Espaço Reservado para Conteúdo 2">
            <a:extLst>
              <a:ext uri="{FF2B5EF4-FFF2-40B4-BE49-F238E27FC236}">
                <a16:creationId xmlns:a16="http://schemas.microsoft.com/office/drawing/2014/main" id="{A40AF68A-33C8-68BE-A402-F855D43BE105}"/>
              </a:ext>
            </a:extLst>
          </p:cNvPr>
          <p:cNvSpPr>
            <a:spLocks noGrp="1"/>
          </p:cNvSpPr>
          <p:nvPr>
            <p:ph idx="1"/>
          </p:nvPr>
        </p:nvSpPr>
        <p:spPr/>
        <p:txBody>
          <a:bodyPr/>
          <a:lstStyle/>
          <a:p>
            <a:endParaRPr lang="pt-BR" dirty="0"/>
          </a:p>
          <a:p>
            <a:endParaRPr lang="pt-BR" dirty="0"/>
          </a:p>
          <a:p>
            <a:r>
              <a:rPr lang="pt-BR" dirty="0" err="1"/>
              <a:t>Judiciary</a:t>
            </a:r>
            <a:r>
              <a:rPr lang="pt-BR" dirty="0"/>
              <a:t> Branch – </a:t>
            </a:r>
            <a:r>
              <a:rPr lang="pt-BR" dirty="0" err="1"/>
              <a:t>independent</a:t>
            </a:r>
            <a:endParaRPr lang="pt-BR" dirty="0"/>
          </a:p>
          <a:p>
            <a:endParaRPr lang="pt-BR" dirty="0"/>
          </a:p>
          <a:p>
            <a:endParaRPr lang="pt-BR" dirty="0"/>
          </a:p>
          <a:p>
            <a:endParaRPr lang="pt-BR" dirty="0"/>
          </a:p>
        </p:txBody>
      </p:sp>
    </p:spTree>
    <p:extLst>
      <p:ext uri="{BB962C8B-B14F-4D97-AF65-F5344CB8AC3E}">
        <p14:creationId xmlns:p14="http://schemas.microsoft.com/office/powerpoint/2010/main" val="171535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69E86-090D-9FD7-7E8A-E8DC1BA89821}"/>
              </a:ext>
            </a:extLst>
          </p:cNvPr>
          <p:cNvSpPr>
            <a:spLocks noGrp="1"/>
          </p:cNvSpPr>
          <p:nvPr>
            <p:ph type="title"/>
          </p:nvPr>
        </p:nvSpPr>
        <p:spPr/>
        <p:txBody>
          <a:bodyPr/>
          <a:lstStyle/>
          <a:p>
            <a:r>
              <a:rPr lang="pt-BR" dirty="0" err="1"/>
              <a:t>Values</a:t>
            </a:r>
            <a:r>
              <a:rPr lang="pt-BR" dirty="0"/>
              <a:t>: </a:t>
            </a:r>
            <a:r>
              <a:rPr lang="pt-BR" dirty="0" err="1"/>
              <a:t>human</a:t>
            </a:r>
            <a:r>
              <a:rPr lang="pt-BR" dirty="0"/>
              <a:t> </a:t>
            </a:r>
            <a:r>
              <a:rPr lang="pt-BR" dirty="0" err="1"/>
              <a:t>rights</a:t>
            </a:r>
            <a:endParaRPr lang="pt-BR" dirty="0"/>
          </a:p>
        </p:txBody>
      </p:sp>
      <p:sp>
        <p:nvSpPr>
          <p:cNvPr id="3" name="Espaço Reservado para Conteúdo 2">
            <a:extLst>
              <a:ext uri="{FF2B5EF4-FFF2-40B4-BE49-F238E27FC236}">
                <a16:creationId xmlns:a16="http://schemas.microsoft.com/office/drawing/2014/main" id="{87E343E0-198C-50BC-88D3-2FA38E66968D}"/>
              </a:ext>
            </a:extLst>
          </p:cNvPr>
          <p:cNvSpPr>
            <a:spLocks noGrp="1"/>
          </p:cNvSpPr>
          <p:nvPr>
            <p:ph idx="1"/>
          </p:nvPr>
        </p:nvSpPr>
        <p:spPr/>
        <p:txBody>
          <a:bodyPr/>
          <a:lstStyle/>
          <a:p>
            <a:endParaRPr lang="pt-BR" dirty="0"/>
          </a:p>
          <a:p>
            <a:endParaRPr lang="pt-BR" dirty="0"/>
          </a:p>
          <a:p>
            <a:r>
              <a:rPr lang="en-US" b="0" i="0" dirty="0">
                <a:solidFill>
                  <a:srgbClr val="515560"/>
                </a:solidFill>
                <a:effectLst/>
                <a:latin typeface="arial" panose="020B0604020202020204" pitchFamily="34" charset="0"/>
              </a:rPr>
              <a:t>free from discrimination on the basis of sex, racial or ethnic origin, religion or belief, disability, age or sexual orientation, the right to the protection of your personal data, and the right to get access to justice.</a:t>
            </a:r>
            <a:endParaRPr lang="pt-BR" dirty="0"/>
          </a:p>
        </p:txBody>
      </p:sp>
    </p:spTree>
    <p:extLst>
      <p:ext uri="{BB962C8B-B14F-4D97-AF65-F5344CB8AC3E}">
        <p14:creationId xmlns:p14="http://schemas.microsoft.com/office/powerpoint/2010/main" val="184959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36488-9019-94EA-A518-EC3CE27A2153}"/>
              </a:ext>
            </a:extLst>
          </p:cNvPr>
          <p:cNvSpPr>
            <a:spLocks noGrp="1"/>
          </p:cNvSpPr>
          <p:nvPr>
            <p:ph type="title"/>
          </p:nvPr>
        </p:nvSpPr>
        <p:spPr/>
        <p:txBody>
          <a:bodyPr>
            <a:normAutofit/>
          </a:bodyPr>
          <a:lstStyle/>
          <a:p>
            <a:r>
              <a:rPr lang="pt-BR" dirty="0" err="1"/>
              <a:t>Latin</a:t>
            </a:r>
            <a:r>
              <a:rPr lang="pt-BR" dirty="0"/>
              <a:t> américa </a:t>
            </a:r>
            <a:r>
              <a:rPr lang="pt-BR" dirty="0" err="1"/>
              <a:t>and</a:t>
            </a:r>
            <a:r>
              <a:rPr lang="pt-BR" dirty="0"/>
              <a:t> </a:t>
            </a:r>
            <a:r>
              <a:rPr lang="pt-BR" dirty="0" err="1"/>
              <a:t>rights</a:t>
            </a:r>
            <a:r>
              <a:rPr lang="pt-BR" dirty="0"/>
              <a:t> – MULTILEVEL SYSTEM </a:t>
            </a:r>
          </a:p>
        </p:txBody>
      </p:sp>
      <p:sp>
        <p:nvSpPr>
          <p:cNvPr id="3" name="Espaço Reservado para Conteúdo 2">
            <a:extLst>
              <a:ext uri="{FF2B5EF4-FFF2-40B4-BE49-F238E27FC236}">
                <a16:creationId xmlns:a16="http://schemas.microsoft.com/office/drawing/2014/main" id="{8EEE1CCF-FBEC-DB37-417E-725DE6ABB88F}"/>
              </a:ext>
            </a:extLst>
          </p:cNvPr>
          <p:cNvSpPr>
            <a:spLocks noGrp="1"/>
          </p:cNvSpPr>
          <p:nvPr>
            <p:ph idx="1"/>
          </p:nvPr>
        </p:nvSpPr>
        <p:spPr/>
        <p:txBody>
          <a:bodyPr/>
          <a:lstStyle/>
          <a:p>
            <a:endParaRPr lang="pt-BR" dirty="0"/>
          </a:p>
          <a:p>
            <a:pPr marL="45720" indent="0">
              <a:buNone/>
            </a:pPr>
            <a:r>
              <a:rPr lang="pt-BR" dirty="0"/>
              <a:t>SUBNACIONAL RIGHTS</a:t>
            </a:r>
          </a:p>
          <a:p>
            <a:pPr marL="45720" indent="0">
              <a:buNone/>
            </a:pPr>
            <a:endParaRPr lang="pt-BR" dirty="0"/>
          </a:p>
          <a:p>
            <a:pPr marL="45720" indent="0">
              <a:buNone/>
            </a:pPr>
            <a:r>
              <a:rPr lang="pt-BR" dirty="0"/>
              <a:t>NATIONAL LEVEL </a:t>
            </a:r>
          </a:p>
          <a:p>
            <a:pPr marL="45720" indent="0">
              <a:buNone/>
            </a:pPr>
            <a:endParaRPr lang="pt-BR" dirty="0"/>
          </a:p>
          <a:p>
            <a:pPr marL="45720" indent="0">
              <a:buNone/>
            </a:pPr>
            <a:r>
              <a:rPr lang="pt-BR" dirty="0"/>
              <a:t>INTERNATIONAL</a:t>
            </a:r>
          </a:p>
        </p:txBody>
      </p:sp>
      <p:pic>
        <p:nvPicPr>
          <p:cNvPr id="4" name="Picture 2" descr="Países da América do Sul: mapa, bandeiras e informações ...">
            <a:extLst>
              <a:ext uri="{FF2B5EF4-FFF2-40B4-BE49-F238E27FC236}">
                <a16:creationId xmlns:a16="http://schemas.microsoft.com/office/drawing/2014/main" id="{56B70072-9504-C3FC-A023-AFD23DAFD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067" y="936112"/>
            <a:ext cx="4118882" cy="58377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Central America • FamilySearch">
            <a:extLst>
              <a:ext uri="{FF2B5EF4-FFF2-40B4-BE49-F238E27FC236}">
                <a16:creationId xmlns:a16="http://schemas.microsoft.com/office/drawing/2014/main" id="{9E268689-9699-1817-9876-97F5A87367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9613" y="2689843"/>
            <a:ext cx="2847454" cy="2679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31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830829-7216-3E76-0832-A2C1B872C4D9}"/>
              </a:ext>
            </a:extLst>
          </p:cNvPr>
          <p:cNvSpPr>
            <a:spLocks noGrp="1"/>
          </p:cNvSpPr>
          <p:nvPr>
            <p:ph type="title"/>
          </p:nvPr>
        </p:nvSpPr>
        <p:spPr/>
        <p:txBody>
          <a:bodyPr/>
          <a:lstStyle/>
          <a:p>
            <a:r>
              <a:rPr lang="pt-BR" dirty="0" err="1"/>
              <a:t>Values</a:t>
            </a:r>
            <a:r>
              <a:rPr lang="pt-BR" dirty="0"/>
              <a:t>: </a:t>
            </a:r>
            <a:r>
              <a:rPr lang="pt-BR" dirty="0" err="1"/>
              <a:t>Human</a:t>
            </a:r>
            <a:r>
              <a:rPr lang="pt-BR" dirty="0"/>
              <a:t> </a:t>
            </a:r>
            <a:r>
              <a:rPr lang="pt-BR" dirty="0" err="1"/>
              <a:t>dignity</a:t>
            </a:r>
            <a:endParaRPr lang="pt-BR" dirty="0"/>
          </a:p>
        </p:txBody>
      </p:sp>
      <p:sp>
        <p:nvSpPr>
          <p:cNvPr id="3" name="Espaço Reservado para Conteúdo 2">
            <a:extLst>
              <a:ext uri="{FF2B5EF4-FFF2-40B4-BE49-F238E27FC236}">
                <a16:creationId xmlns:a16="http://schemas.microsoft.com/office/drawing/2014/main" id="{A520B0D6-D027-48A5-6FB5-D4F82CE300B6}"/>
              </a:ext>
            </a:extLst>
          </p:cNvPr>
          <p:cNvSpPr>
            <a:spLocks noGrp="1"/>
          </p:cNvSpPr>
          <p:nvPr>
            <p:ph idx="1"/>
          </p:nvPr>
        </p:nvSpPr>
        <p:spPr/>
        <p:txBody>
          <a:bodyPr>
            <a:normAutofit lnSpcReduction="10000"/>
          </a:bodyPr>
          <a:lstStyle/>
          <a:p>
            <a:endParaRPr lang="pt-BR" dirty="0"/>
          </a:p>
          <a:p>
            <a:r>
              <a:rPr lang="pt-BR" dirty="0"/>
              <a:t>Argentina: </a:t>
            </a:r>
            <a:r>
              <a:rPr lang="pt-BR" dirty="0" err="1"/>
              <a:t>acceso</a:t>
            </a:r>
            <a:r>
              <a:rPr lang="pt-BR" dirty="0"/>
              <a:t> a una </a:t>
            </a:r>
            <a:r>
              <a:rPr lang="pt-BR" dirty="0" err="1"/>
              <a:t>vivienda</a:t>
            </a:r>
            <a:r>
              <a:rPr lang="pt-BR" dirty="0"/>
              <a:t> digna (art. 14)</a:t>
            </a:r>
          </a:p>
          <a:p>
            <a:r>
              <a:rPr lang="pt-BR" dirty="0"/>
              <a:t>Brasil: a dignidade da pessoa humana (art. 1)</a:t>
            </a:r>
          </a:p>
          <a:p>
            <a:r>
              <a:rPr lang="pt-BR" dirty="0" err="1"/>
              <a:t>Colombia</a:t>
            </a:r>
            <a:r>
              <a:rPr lang="pt-BR" dirty="0"/>
              <a:t>: </a:t>
            </a:r>
            <a:r>
              <a:rPr lang="es-ES" dirty="0"/>
              <a:t> respeto de la dignidad humana / La honra, la dignidad y la intimidad de la familia son inviolables(art.1;art.2)</a:t>
            </a:r>
          </a:p>
          <a:p>
            <a:r>
              <a:rPr lang="es-ES" dirty="0"/>
              <a:t>Venezuela: desarrollo de la persona y el respeto a su dignidad (art. 3)</a:t>
            </a:r>
          </a:p>
          <a:p>
            <a:r>
              <a:rPr lang="es-ES" dirty="0"/>
              <a:t>El Salvador: La ley no puede autorizar ningún acto o contrato que implique la pérdida o el irreparable sacrificio de la libertad o dignidad de la persona (art. 10)</a:t>
            </a:r>
          </a:p>
          <a:p>
            <a:endParaRPr lang="pt-BR" dirty="0"/>
          </a:p>
          <a:p>
            <a:endParaRPr lang="pt-BR" dirty="0"/>
          </a:p>
        </p:txBody>
      </p:sp>
    </p:spTree>
    <p:extLst>
      <p:ext uri="{BB962C8B-B14F-4D97-AF65-F5344CB8AC3E}">
        <p14:creationId xmlns:p14="http://schemas.microsoft.com/office/powerpoint/2010/main" val="21045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405FC-A07B-136B-BC8F-50C34EFE74D5}"/>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424EBD26-6998-888A-3C1D-913E604BC55B}"/>
              </a:ext>
            </a:extLst>
          </p:cNvPr>
          <p:cNvSpPr>
            <a:spLocks noGrp="1"/>
          </p:cNvSpPr>
          <p:nvPr>
            <p:ph idx="1"/>
          </p:nvPr>
        </p:nvSpPr>
        <p:spPr/>
        <p:txBody>
          <a:bodyPr>
            <a:normAutofit fontScale="92500" lnSpcReduction="10000"/>
          </a:bodyPr>
          <a:lstStyle/>
          <a:p>
            <a:pPr marL="45720" indent="0" algn="ctr">
              <a:buNone/>
            </a:pPr>
            <a:r>
              <a:rPr lang="en-US" b="1" i="0" dirty="0">
                <a:solidFill>
                  <a:srgbClr val="000000"/>
                </a:solidFill>
                <a:effectLst/>
                <a:latin typeface="Verdana" panose="020B0604030504040204" pitchFamily="34" charset="0"/>
              </a:rPr>
              <a:t>AMERICAN CONVENTION ON HUMAN RIGHTS</a:t>
            </a:r>
            <a:endParaRPr lang="en-US" b="1" i="0" u="sng" dirty="0">
              <a:solidFill>
                <a:srgbClr val="000000"/>
              </a:solidFill>
              <a:effectLst/>
              <a:latin typeface="Verdana" panose="020B0604030504040204" pitchFamily="34" charset="0"/>
            </a:endParaRPr>
          </a:p>
          <a:p>
            <a:pPr marL="45720" indent="0" algn="ctr">
              <a:buNone/>
            </a:pPr>
            <a:r>
              <a:rPr lang="en-US" b="1" i="0" u="sng" dirty="0">
                <a:solidFill>
                  <a:srgbClr val="000000"/>
                </a:solidFill>
                <a:effectLst/>
                <a:latin typeface="Verdana" panose="020B0604030504040204" pitchFamily="34" charset="0"/>
              </a:rPr>
              <a:t>Article 5. Right to Humane Treatment</a:t>
            </a:r>
            <a:endParaRPr lang="en-US" b="0" i="0" dirty="0">
              <a:solidFill>
                <a:srgbClr val="000000"/>
              </a:solidFill>
              <a:effectLst/>
              <a:latin typeface="Times New Roman" panose="02020603050405020304" pitchFamily="18" charset="0"/>
            </a:endParaRPr>
          </a:p>
          <a:p>
            <a:pPr indent="457200" algn="l"/>
            <a:r>
              <a:rPr lang="en-US" b="0" i="0" dirty="0">
                <a:solidFill>
                  <a:srgbClr val="000000"/>
                </a:solidFill>
                <a:effectLst/>
                <a:latin typeface="Verdana" panose="020B0604030504040204" pitchFamily="34" charset="0"/>
              </a:rPr>
              <a:t>1.    Every person has the right to have his physical, mental, and moral integrity respected.</a:t>
            </a:r>
            <a:endParaRPr lang="en-US" b="0" i="0" dirty="0">
              <a:solidFill>
                <a:srgbClr val="000000"/>
              </a:solidFill>
              <a:effectLst/>
              <a:latin typeface="Times New Roman" panose="02020603050405020304" pitchFamily="18" charset="0"/>
            </a:endParaRPr>
          </a:p>
          <a:p>
            <a:pPr indent="457200" algn="l"/>
            <a:r>
              <a:rPr lang="en-US" b="0" i="0" dirty="0">
                <a:solidFill>
                  <a:srgbClr val="000000"/>
                </a:solidFill>
                <a:effectLst/>
                <a:latin typeface="Verdana" panose="020B0604030504040204" pitchFamily="34" charset="0"/>
              </a:rPr>
              <a:t>2.    No one shall be subjected to torture or to cruel, inhuman, or degrading punishment or treatment. All persons deprived of their liberty shall be treated with respect for the inherent dignity of the human person.</a:t>
            </a:r>
          </a:p>
          <a:p>
            <a:pPr algn="ctr"/>
            <a:r>
              <a:rPr lang="en-US" b="1" i="0" u="sng" dirty="0">
                <a:solidFill>
                  <a:srgbClr val="000000"/>
                </a:solidFill>
                <a:effectLst/>
                <a:latin typeface="Verdana" panose="020B0604030504040204" pitchFamily="34" charset="0"/>
              </a:rPr>
              <a:t>Article 11. Right to Privacy and dignity</a:t>
            </a:r>
            <a:endParaRPr lang="en-US" b="0" i="0" dirty="0">
              <a:solidFill>
                <a:srgbClr val="000000"/>
              </a:solidFill>
              <a:effectLst/>
              <a:latin typeface="Times New Roman" panose="02020603050405020304" pitchFamily="18" charset="0"/>
            </a:endParaRPr>
          </a:p>
          <a:p>
            <a:pPr indent="457200" algn="just"/>
            <a:r>
              <a:rPr lang="en-US" b="0" i="0" dirty="0">
                <a:solidFill>
                  <a:srgbClr val="000000"/>
                </a:solidFill>
                <a:effectLst/>
                <a:latin typeface="Verdana" panose="020B0604030504040204" pitchFamily="34" charset="0"/>
              </a:rPr>
              <a:t>1.    Everyone has the right to have his honor respected and his dignity recognized.</a:t>
            </a:r>
            <a:endParaRPr lang="en-US" b="0" i="0" dirty="0">
              <a:solidFill>
                <a:srgbClr val="000000"/>
              </a:solidFill>
              <a:effectLst/>
              <a:latin typeface="Times New Roman" panose="02020603050405020304" pitchFamily="18" charset="0"/>
            </a:endParaRPr>
          </a:p>
          <a:p>
            <a:pPr indent="0" algn="l">
              <a:buNone/>
            </a:pP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822081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E6A4AC-FD74-6833-5E1B-A95373991207}"/>
              </a:ext>
            </a:extLst>
          </p:cNvPr>
          <p:cNvSpPr>
            <a:spLocks noGrp="1"/>
          </p:cNvSpPr>
          <p:nvPr>
            <p:ph type="title"/>
          </p:nvPr>
        </p:nvSpPr>
        <p:spPr/>
        <p:txBody>
          <a:bodyPr/>
          <a:lstStyle/>
          <a:p>
            <a:r>
              <a:rPr lang="pt-BR" dirty="0"/>
              <a:t>VIOLATIONS</a:t>
            </a:r>
          </a:p>
        </p:txBody>
      </p:sp>
      <p:pic>
        <p:nvPicPr>
          <p:cNvPr id="2050" name="Picture 2" descr="Relatório revista vexatória">
            <a:extLst>
              <a:ext uri="{FF2B5EF4-FFF2-40B4-BE49-F238E27FC236}">
                <a16:creationId xmlns:a16="http://schemas.microsoft.com/office/drawing/2014/main" id="{69CF45B0-38F8-5D9C-655E-E17912633E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85355" y="235276"/>
            <a:ext cx="214312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vista vexatória e exceção - ITTC - Instituto Terra, Trabalho e ...">
            <a:extLst>
              <a:ext uri="{FF2B5EF4-FFF2-40B4-BE49-F238E27FC236}">
                <a16:creationId xmlns:a16="http://schemas.microsoft.com/office/drawing/2014/main" id="{71AB71C0-84C8-B235-B960-8E5E05062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7138" y="2412115"/>
            <a:ext cx="4611679" cy="292073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ovo relatório mostra 'calabouço da tortura' e presos bebendo água da  privada em presídios no PA - Nacional - Estado de Minas">
            <a:extLst>
              <a:ext uri="{FF2B5EF4-FFF2-40B4-BE49-F238E27FC236}">
                <a16:creationId xmlns:a16="http://schemas.microsoft.com/office/drawing/2014/main" id="{8146619C-A764-A1EC-9086-7B1BE4CA9A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772" y="1742909"/>
            <a:ext cx="3909786" cy="251343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Tortura em presídios cresce mais de 37%, aponta Pastoral Carcerária - Folha  PE">
            <a:extLst>
              <a:ext uri="{FF2B5EF4-FFF2-40B4-BE49-F238E27FC236}">
                <a16:creationId xmlns:a16="http://schemas.microsoft.com/office/drawing/2014/main" id="{50FA8CF8-FEB6-DA00-22A8-22EC483F8B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8228" y="235758"/>
            <a:ext cx="4100780" cy="272888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Tortura em presídios | Jusbrasil">
            <a:extLst>
              <a:ext uri="{FF2B5EF4-FFF2-40B4-BE49-F238E27FC236}">
                <a16:creationId xmlns:a16="http://schemas.microsoft.com/office/drawing/2014/main" id="{0B43C55F-5121-D4FA-C14F-05AFF5C675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6100" y="4309298"/>
            <a:ext cx="4352275" cy="2274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50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A90EC5-F6DB-D1C2-BE7C-523527588828}"/>
              </a:ext>
            </a:extLst>
          </p:cNvPr>
          <p:cNvSpPr>
            <a:spLocks noGrp="1"/>
          </p:cNvSpPr>
          <p:nvPr>
            <p:ph type="title"/>
          </p:nvPr>
        </p:nvSpPr>
        <p:spPr/>
        <p:txBody>
          <a:bodyPr/>
          <a:lstStyle/>
          <a:p>
            <a:r>
              <a:rPr lang="pt-BR" dirty="0" err="1"/>
              <a:t>Values</a:t>
            </a:r>
            <a:r>
              <a:rPr lang="pt-BR" dirty="0"/>
              <a:t>: </a:t>
            </a:r>
            <a:r>
              <a:rPr lang="pt-BR" dirty="0" err="1"/>
              <a:t>freedom</a:t>
            </a:r>
            <a:r>
              <a:rPr lang="pt-BR" dirty="0"/>
              <a:t> </a:t>
            </a:r>
          </a:p>
        </p:txBody>
      </p:sp>
      <p:sp>
        <p:nvSpPr>
          <p:cNvPr id="3" name="Espaço Reservado para Conteúdo 2">
            <a:extLst>
              <a:ext uri="{FF2B5EF4-FFF2-40B4-BE49-F238E27FC236}">
                <a16:creationId xmlns:a16="http://schemas.microsoft.com/office/drawing/2014/main" id="{D9BE1B4A-411E-F753-588D-6CC3729F9E4C}"/>
              </a:ext>
            </a:extLst>
          </p:cNvPr>
          <p:cNvSpPr>
            <a:spLocks noGrp="1"/>
          </p:cNvSpPr>
          <p:nvPr>
            <p:ph idx="1"/>
          </p:nvPr>
        </p:nvSpPr>
        <p:spPr/>
        <p:txBody>
          <a:bodyPr/>
          <a:lstStyle/>
          <a:p>
            <a:endParaRPr lang="pt-BR" dirty="0"/>
          </a:p>
          <a:p>
            <a:r>
              <a:rPr lang="pt-BR" dirty="0" err="1"/>
              <a:t>Freedom</a:t>
            </a:r>
            <a:r>
              <a:rPr lang="pt-BR" dirty="0"/>
              <a:t> </a:t>
            </a:r>
            <a:r>
              <a:rPr lang="pt-BR" dirty="0" err="1"/>
              <a:t>of</a:t>
            </a:r>
            <a:r>
              <a:rPr lang="pt-BR" dirty="0"/>
              <a:t>, </a:t>
            </a:r>
            <a:r>
              <a:rPr lang="pt-BR" i="1" dirty="0"/>
              <a:t>v.g.</a:t>
            </a:r>
            <a:r>
              <a:rPr lang="pt-BR" dirty="0"/>
              <a:t>:</a:t>
            </a:r>
          </a:p>
          <a:p>
            <a:r>
              <a:rPr lang="en-US" dirty="0"/>
              <a:t>thought</a:t>
            </a:r>
          </a:p>
          <a:p>
            <a:r>
              <a:rPr lang="en-US" dirty="0"/>
              <a:t>religion </a:t>
            </a:r>
          </a:p>
          <a:p>
            <a:r>
              <a:rPr lang="en-US" dirty="0"/>
              <a:t>Assembly</a:t>
            </a:r>
          </a:p>
          <a:p>
            <a:r>
              <a:rPr lang="en-US" dirty="0"/>
              <a:t>expression </a:t>
            </a:r>
          </a:p>
          <a:p>
            <a:r>
              <a:rPr lang="en-US" dirty="0"/>
              <a:t>information</a:t>
            </a:r>
            <a:r>
              <a:rPr lang="pt-BR" dirty="0"/>
              <a:t> </a:t>
            </a:r>
          </a:p>
          <a:p>
            <a:endParaRPr lang="pt-BR" dirty="0"/>
          </a:p>
        </p:txBody>
      </p:sp>
    </p:spTree>
    <p:extLst>
      <p:ext uri="{BB962C8B-B14F-4D97-AF65-F5344CB8AC3E}">
        <p14:creationId xmlns:p14="http://schemas.microsoft.com/office/powerpoint/2010/main" val="167829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49CA88-2C6E-C612-50A4-0A2C36A9259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095E1E1-EF5F-544F-374C-EB74F2B14E7A}"/>
              </a:ext>
            </a:extLst>
          </p:cNvPr>
          <p:cNvSpPr>
            <a:spLocks noGrp="1"/>
          </p:cNvSpPr>
          <p:nvPr>
            <p:ph idx="1"/>
          </p:nvPr>
        </p:nvSpPr>
        <p:spPr/>
        <p:txBody>
          <a:bodyPr>
            <a:normAutofit fontScale="92500" lnSpcReduction="10000"/>
          </a:bodyPr>
          <a:lstStyle/>
          <a:p>
            <a:pPr algn="ctr"/>
            <a:r>
              <a:rPr lang="en-US" b="1" i="0" u="sng" dirty="0">
                <a:solidFill>
                  <a:srgbClr val="000000"/>
                </a:solidFill>
                <a:effectLst/>
                <a:latin typeface="Verdana" panose="020B0604030504040204" pitchFamily="34" charset="0"/>
              </a:rPr>
              <a:t>Article 12. Freedom of Conscience and Religion</a:t>
            </a:r>
            <a:endParaRPr lang="en-US" b="0" i="0" dirty="0">
              <a:solidFill>
                <a:srgbClr val="000000"/>
              </a:solidFill>
              <a:effectLst/>
              <a:latin typeface="Times New Roman" panose="02020603050405020304" pitchFamily="18" charset="0"/>
            </a:endParaRPr>
          </a:p>
          <a:p>
            <a:pPr indent="457200" algn="just"/>
            <a:r>
              <a:rPr lang="en-US" b="0" i="0" dirty="0">
                <a:solidFill>
                  <a:srgbClr val="000000"/>
                </a:solidFill>
                <a:effectLst/>
                <a:latin typeface="Verdana" panose="020B0604030504040204" pitchFamily="34" charset="0"/>
              </a:rPr>
              <a:t>1.    Everyone has the right to freedom of conscience and of religion. This right includes freedom to maintain or to change one's religion or beliefs, and freedom to profess or disseminate one's religion or beliefs, either individually or together with others, in public or in private.</a:t>
            </a:r>
            <a:endParaRPr lang="en-US" b="0" i="0" dirty="0">
              <a:solidFill>
                <a:srgbClr val="000000"/>
              </a:solidFill>
              <a:effectLst/>
              <a:latin typeface="Times New Roman" panose="02020603050405020304" pitchFamily="18" charset="0"/>
            </a:endParaRPr>
          </a:p>
          <a:p>
            <a:pPr algn="ctr"/>
            <a:r>
              <a:rPr lang="en-US" b="1" i="0" u="sng" dirty="0">
                <a:solidFill>
                  <a:srgbClr val="000000"/>
                </a:solidFill>
                <a:effectLst/>
                <a:latin typeface="Verdana" panose="020B0604030504040204" pitchFamily="34" charset="0"/>
              </a:rPr>
              <a:t>Article 13. Freedom of Thought and Expression</a:t>
            </a:r>
            <a:endParaRPr lang="en-US" b="0" i="0" dirty="0">
              <a:solidFill>
                <a:srgbClr val="000000"/>
              </a:solidFill>
              <a:effectLst/>
              <a:latin typeface="Times New Roman" panose="02020603050405020304" pitchFamily="18" charset="0"/>
            </a:endParaRPr>
          </a:p>
          <a:p>
            <a:pPr indent="457200" algn="just"/>
            <a:r>
              <a:rPr lang="en-US" b="0" i="0" dirty="0">
                <a:solidFill>
                  <a:srgbClr val="000000"/>
                </a:solidFill>
                <a:effectLst/>
                <a:latin typeface="Verdana" panose="020B0604030504040204" pitchFamily="34" charset="0"/>
              </a:rPr>
              <a:t>1.    Everyone has the right to freedom of thought and expression. This right includes freedom to seek, receive, and impart information and ideas of all kinds, regardless of frontiers, either orally, in writing, in print, in the form of art, or through any other medium of one's choice.</a:t>
            </a:r>
            <a:endParaRPr lang="en-US" b="0" i="0" dirty="0">
              <a:solidFill>
                <a:srgbClr val="000000"/>
              </a:solidFill>
              <a:effectLst/>
              <a:latin typeface="Times New Roman" panose="02020603050405020304" pitchFamily="18" charset="0"/>
            </a:endParaRPr>
          </a:p>
          <a:p>
            <a:endParaRPr lang="pt-BR" dirty="0"/>
          </a:p>
        </p:txBody>
      </p:sp>
    </p:spTree>
    <p:extLst>
      <p:ext uri="{BB962C8B-B14F-4D97-AF65-F5344CB8AC3E}">
        <p14:creationId xmlns:p14="http://schemas.microsoft.com/office/powerpoint/2010/main" val="212080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5ECBB4-E52E-64A0-3981-BA3294A749A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75016C9-241A-25F7-00EB-B0BEB35DAAB8}"/>
              </a:ext>
            </a:extLst>
          </p:cNvPr>
          <p:cNvSpPr>
            <a:spLocks noGrp="1"/>
          </p:cNvSpPr>
          <p:nvPr>
            <p:ph idx="1"/>
          </p:nvPr>
        </p:nvSpPr>
        <p:spPr/>
        <p:txBody>
          <a:bodyPr>
            <a:normAutofit fontScale="92500"/>
          </a:bodyPr>
          <a:lstStyle/>
          <a:p>
            <a:pPr algn="ctr"/>
            <a:r>
              <a:rPr lang="en-US" b="1" i="0" u="sng" dirty="0">
                <a:solidFill>
                  <a:srgbClr val="000000"/>
                </a:solidFill>
                <a:effectLst/>
                <a:latin typeface="Verdana" panose="020B0604030504040204" pitchFamily="34" charset="0"/>
              </a:rPr>
              <a:t>Article 15. Right of Assembly</a:t>
            </a:r>
            <a:endParaRPr lang="en-US" b="0" i="0" dirty="0">
              <a:solidFill>
                <a:srgbClr val="000000"/>
              </a:solidFill>
              <a:effectLst/>
              <a:latin typeface="Times New Roman" panose="02020603050405020304" pitchFamily="18" charset="0"/>
            </a:endParaRPr>
          </a:p>
          <a:p>
            <a:pPr indent="457200" algn="just"/>
            <a:r>
              <a:rPr lang="en-US" b="0" i="0" dirty="0">
                <a:solidFill>
                  <a:srgbClr val="000000"/>
                </a:solidFill>
                <a:effectLst/>
                <a:latin typeface="Verdana" panose="020B0604030504040204" pitchFamily="34" charset="0"/>
              </a:rPr>
              <a:t>The right of peaceful assembly, without arms, is recognized.</a:t>
            </a:r>
            <a:endParaRPr lang="en-US" b="0" i="0" dirty="0">
              <a:solidFill>
                <a:srgbClr val="000000"/>
              </a:solidFill>
              <a:effectLst/>
              <a:latin typeface="Times New Roman" panose="02020603050405020304" pitchFamily="18" charset="0"/>
            </a:endParaRPr>
          </a:p>
          <a:p>
            <a:pPr algn="ctr"/>
            <a:r>
              <a:rPr lang="en-US" b="1" i="0" u="sng" dirty="0">
                <a:solidFill>
                  <a:srgbClr val="000000"/>
                </a:solidFill>
                <a:effectLst/>
                <a:latin typeface="Verdana" panose="020B0604030504040204" pitchFamily="34" charset="0"/>
              </a:rPr>
              <a:t>Article 16. Freedom of Association</a:t>
            </a:r>
            <a:endParaRPr lang="en-US" b="0" i="0" dirty="0">
              <a:solidFill>
                <a:srgbClr val="000000"/>
              </a:solidFill>
              <a:effectLst/>
              <a:latin typeface="Times New Roman" panose="02020603050405020304" pitchFamily="18" charset="0"/>
            </a:endParaRPr>
          </a:p>
          <a:p>
            <a:pPr indent="457200" algn="just"/>
            <a:r>
              <a:rPr lang="en-US" b="0" i="0" dirty="0">
                <a:solidFill>
                  <a:srgbClr val="000000"/>
                </a:solidFill>
                <a:effectLst/>
                <a:latin typeface="Verdana" panose="020B0604030504040204" pitchFamily="34" charset="0"/>
              </a:rPr>
              <a:t>1.    Everyone has the right to associate freely for ideological, religious, political, economic, labor, social, cultural, sports, or other purposes.</a:t>
            </a:r>
            <a:endParaRPr lang="en-US" b="0" i="0" dirty="0">
              <a:solidFill>
                <a:srgbClr val="000000"/>
              </a:solidFill>
              <a:effectLst/>
              <a:latin typeface="Times New Roman" panose="02020603050405020304" pitchFamily="18" charset="0"/>
            </a:endParaRPr>
          </a:p>
          <a:p>
            <a:pPr algn="ctr"/>
            <a:r>
              <a:rPr lang="en-US" b="1" i="0" u="sng" dirty="0">
                <a:solidFill>
                  <a:srgbClr val="000000"/>
                </a:solidFill>
                <a:effectLst/>
                <a:latin typeface="Verdana" panose="020B0604030504040204" pitchFamily="34" charset="0"/>
              </a:rPr>
              <a:t>Article 22. Freedom of Movement and Residence</a:t>
            </a:r>
            <a:endParaRPr lang="en-US" b="0" i="0" dirty="0">
              <a:solidFill>
                <a:srgbClr val="000000"/>
              </a:solidFill>
              <a:effectLst/>
              <a:latin typeface="Times New Roman" panose="02020603050405020304" pitchFamily="18" charset="0"/>
            </a:endParaRPr>
          </a:p>
          <a:p>
            <a:pPr indent="457200" algn="just"/>
            <a:r>
              <a:rPr lang="en-US" b="0" i="0" dirty="0">
                <a:solidFill>
                  <a:srgbClr val="000000"/>
                </a:solidFill>
                <a:effectLst/>
                <a:latin typeface="Verdana" panose="020B0604030504040204" pitchFamily="34" charset="0"/>
              </a:rPr>
              <a:t>1.    Every person lawfully in the territory of a State Party has the right to move about in it, and to reside in it subject to the provisions of the law.</a:t>
            </a:r>
            <a:endParaRPr lang="en-US" b="0" i="0" dirty="0">
              <a:solidFill>
                <a:srgbClr val="000000"/>
              </a:solidFill>
              <a:effectLst/>
              <a:latin typeface="Times New Roman" panose="02020603050405020304" pitchFamily="18" charset="0"/>
            </a:endParaRPr>
          </a:p>
          <a:p>
            <a:endParaRPr lang="pt-BR" dirty="0"/>
          </a:p>
        </p:txBody>
      </p:sp>
    </p:spTree>
    <p:extLst>
      <p:ext uri="{BB962C8B-B14F-4D97-AF65-F5344CB8AC3E}">
        <p14:creationId xmlns:p14="http://schemas.microsoft.com/office/powerpoint/2010/main" val="235739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DD30F9-34AF-624F-C862-BA335896CA1B}"/>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F5CEA251-BCA9-6A9B-591D-7B09B4363A61}"/>
              </a:ext>
            </a:extLst>
          </p:cNvPr>
          <p:cNvSpPr>
            <a:spLocks noGrp="1"/>
          </p:cNvSpPr>
          <p:nvPr>
            <p:ph idx="1"/>
          </p:nvPr>
        </p:nvSpPr>
        <p:spPr>
          <a:xfrm>
            <a:off x="1236040" y="1828800"/>
            <a:ext cx="9753600" cy="4343400"/>
          </a:xfrm>
        </p:spPr>
        <p:txBody>
          <a:bodyPr>
            <a:normAutofit/>
          </a:bodyPr>
          <a:lstStyle/>
          <a:p>
            <a:endParaRPr lang="pt-BR" dirty="0"/>
          </a:p>
          <a:p>
            <a:endParaRPr lang="pt-BR" dirty="0"/>
          </a:p>
          <a:p>
            <a:r>
              <a:rPr lang="pt-BR" dirty="0" err="1"/>
              <a:t>Desplazamiento</a:t>
            </a:r>
            <a:r>
              <a:rPr lang="pt-BR" dirty="0"/>
              <a:t> </a:t>
            </a:r>
            <a:r>
              <a:rPr lang="pt-BR" dirty="0" err="1"/>
              <a:t>forzado</a:t>
            </a:r>
            <a:endParaRPr lang="pt-BR" dirty="0"/>
          </a:p>
          <a:p>
            <a:r>
              <a:rPr lang="en-US" dirty="0"/>
              <a:t>the last temptation of Christ - film - Chile - freedom of expression and religious freedom</a:t>
            </a:r>
            <a:r>
              <a:rPr lang="pt-BR" dirty="0"/>
              <a:t> </a:t>
            </a:r>
          </a:p>
          <a:p>
            <a:r>
              <a:rPr lang="pt-BR" dirty="0"/>
              <a:t>animal </a:t>
            </a:r>
            <a:r>
              <a:rPr lang="pt-BR" dirty="0" err="1"/>
              <a:t>sacrifice</a:t>
            </a:r>
            <a:endParaRPr lang="pt-BR" dirty="0"/>
          </a:p>
          <a:p>
            <a:endParaRPr lang="pt-BR" dirty="0"/>
          </a:p>
          <a:p>
            <a:pPr marL="45720" indent="0">
              <a:buNone/>
            </a:pPr>
            <a:endParaRPr lang="pt-BR" dirty="0"/>
          </a:p>
        </p:txBody>
      </p:sp>
      <p:pic>
        <p:nvPicPr>
          <p:cNvPr id="4100" name="Picture 4" descr="El desplazamiento forzado, ¿estrategia de reordenamiento territorial? |  VerdadAbierta.com">
            <a:extLst>
              <a:ext uri="{FF2B5EF4-FFF2-40B4-BE49-F238E27FC236}">
                <a16:creationId xmlns:a16="http://schemas.microsoft.com/office/drawing/2014/main" id="{739EB48C-8849-1B89-9214-6A8C5D4EE0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64" y="188640"/>
            <a:ext cx="4680520" cy="262109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Sacrifício de animais | ONG Olhar Animal">
            <a:extLst>
              <a:ext uri="{FF2B5EF4-FFF2-40B4-BE49-F238E27FC236}">
                <a16:creationId xmlns:a16="http://schemas.microsoft.com/office/drawing/2014/main" id="{777A69DC-3138-99F6-4D61-3223CCC711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6580" y="4000500"/>
            <a:ext cx="3737546" cy="2799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349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uropa continental 16: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Presentation1" id="{95D3371A-CD98-4D24-860C-AF37849F0FE6}" vid="{8A808552-0D20-48B2-90D8-09F5AC1B2DF5}"/>
    </a:ext>
  </a:extLst>
</a:theme>
</file>

<file path=ppt/theme/theme2.xml><?xml version="1.0" encoding="utf-8"?>
<a:theme xmlns:a="http://schemas.openxmlformats.org/drawingml/2006/main" name="Tema do Offic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o Offic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164F146A-3FDD-4C50-9271-B8630CCA3A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FDA68D-7F68-4ED9-8E68-E7D1343C0E85}">
  <ds:schemaRefs>
    <ds:schemaRef ds:uri="http://schemas.microsoft.com/sharepoint/v3/contenttype/forms"/>
  </ds:schemaRefs>
</ds:datastoreItem>
</file>

<file path=customXml/itemProps3.xml><?xml version="1.0" encoding="utf-8"?>
<ds:datastoreItem xmlns:ds="http://schemas.openxmlformats.org/officeDocument/2006/customXml" ds:itemID="{9FF02F84-CDFD-457C-9FE9-4C8E4381D06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emplate>Série mapas-múndi apresentação continente europeu (widescreen)</Template>
  <TotalTime>576</TotalTime>
  <Words>598</Words>
  <Application>Microsoft Office PowerPoint</Application>
  <PresentationFormat>Personalizar</PresentationFormat>
  <Paragraphs>70</Paragraphs>
  <Slides>13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Arial</vt:lpstr>
      <vt:lpstr>Arial</vt:lpstr>
      <vt:lpstr>Century Gothic</vt:lpstr>
      <vt:lpstr>Times New Roman</vt:lpstr>
      <vt:lpstr>Verdana</vt:lpstr>
      <vt:lpstr>Europa continental 16:9</vt:lpstr>
      <vt:lpstr>Latin American and European Common Fundamental Values</vt:lpstr>
      <vt:lpstr>Latin américa and rights – MULTILEVEL SYSTEM </vt:lpstr>
      <vt:lpstr>Values: Human dignity</vt:lpstr>
      <vt:lpstr>Apresentação do PowerPoint</vt:lpstr>
      <vt:lpstr>VIOLATIONS</vt:lpstr>
      <vt:lpstr>Values: freedom </vt:lpstr>
      <vt:lpstr>Apresentação do PowerPoint</vt:lpstr>
      <vt:lpstr>Apresentação do PowerPoint</vt:lpstr>
      <vt:lpstr>Apresentação do PowerPoint</vt:lpstr>
      <vt:lpstr>Values: democracy</vt:lpstr>
      <vt:lpstr>Values: Equality</vt:lpstr>
      <vt:lpstr>Values: rule of law</vt:lpstr>
      <vt:lpstr>Values: human rights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American and European Common Fundamental Values</dc:title>
  <dc:creator>Marcelo Labanca</dc:creator>
  <cp:lastModifiedBy>Marcelo Labanca</cp:lastModifiedBy>
  <cp:revision>2</cp:revision>
  <dcterms:created xsi:type="dcterms:W3CDTF">2024-02-04T23:21:08Z</dcterms:created>
  <dcterms:modified xsi:type="dcterms:W3CDTF">2024-02-05T08:57:45Z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