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135.jpg" ContentType="image/jpe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84" r:id="rId3"/>
    <p:sldId id="257" r:id="rId4"/>
    <p:sldId id="308" r:id="rId5"/>
    <p:sldId id="314" r:id="rId6"/>
    <p:sldId id="315" r:id="rId7"/>
    <p:sldId id="316" r:id="rId8"/>
    <p:sldId id="317" r:id="rId9"/>
    <p:sldId id="318" r:id="rId10"/>
    <p:sldId id="307" r:id="rId11"/>
    <p:sldId id="310" r:id="rId12"/>
    <p:sldId id="311" r:id="rId13"/>
    <p:sldId id="312" r:id="rId14"/>
    <p:sldId id="313" r:id="rId15"/>
    <p:sldId id="309" r:id="rId16"/>
    <p:sldId id="258" r:id="rId17"/>
    <p:sldId id="275" r:id="rId18"/>
    <p:sldId id="272" r:id="rId19"/>
    <p:sldId id="306" r:id="rId20"/>
    <p:sldId id="283" r:id="rId21"/>
    <p:sldId id="304" r:id="rId22"/>
    <p:sldId id="282" r:id="rId23"/>
    <p:sldId id="256" r:id="rId24"/>
    <p:sldId id="305" r:id="rId25"/>
    <p:sldId id="273" r:id="rId26"/>
    <p:sldId id="276" r:id="rId27"/>
    <p:sldId id="259" r:id="rId28"/>
    <p:sldId id="260" r:id="rId29"/>
    <p:sldId id="261" r:id="rId30"/>
    <p:sldId id="264" r:id="rId31"/>
    <p:sldId id="263" r:id="rId32"/>
    <p:sldId id="267" r:id="rId33"/>
    <p:sldId id="269" r:id="rId34"/>
    <p:sldId id="330" r:id="rId35"/>
    <p:sldId id="302" r:id="rId36"/>
    <p:sldId id="303" r:id="rId37"/>
    <p:sldId id="320" r:id="rId38"/>
    <p:sldId id="322" r:id="rId39"/>
    <p:sldId id="324" r:id="rId40"/>
    <p:sldId id="326" r:id="rId41"/>
    <p:sldId id="327" r:id="rId42"/>
    <p:sldId id="329" r:id="rId43"/>
    <p:sldId id="36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6"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B42D4-0A16-46C8-A8FD-3BF2D895DB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EDA4E91-0658-4A6F-B77F-1AB5A6B47869}">
      <dgm:prSet/>
      <dgm:spPr>
        <a:solidFill>
          <a:schemeClr val="accent3"/>
        </a:solidFill>
        <a:ln w="76200">
          <a:solidFill>
            <a:srgbClr val="C00000"/>
          </a:solidFill>
        </a:ln>
      </dgm:spPr>
      <dgm:t>
        <a:bodyPr/>
        <a:lstStyle/>
        <a:p>
          <a:pPr algn="just" rtl="0"/>
          <a:r>
            <a:rPr lang="en-US" dirty="0"/>
            <a:t>A </a:t>
          </a:r>
          <a:r>
            <a:rPr lang="en-US" dirty="0">
              <a:solidFill>
                <a:schemeClr val="tx1"/>
              </a:solidFill>
              <a:highlight>
                <a:srgbClr val="FFFF00"/>
              </a:highlight>
            </a:rPr>
            <a:t>Commercial Policy </a:t>
          </a:r>
          <a:r>
            <a:rPr lang="en-US" dirty="0"/>
            <a:t>(also referred to as a trade policy or international trade policy) is a governmental policy governing trade with third countries. This covers tariffs, trade subsidies, import quotas, Voluntary Export Restraints, restrictions on the establishment of foreign-owned businesses, regulation of trade in services and other barriers to international trade.</a:t>
          </a:r>
          <a:endParaRPr lang="ru-RU" dirty="0"/>
        </a:p>
      </dgm:t>
    </dgm:pt>
    <dgm:pt modelId="{AB8DA858-1CB7-45FE-B6BA-35A0592843D6}" type="parTrans" cxnId="{1B7E2721-B0BE-4C02-9634-CA747EB51ABF}">
      <dgm:prSet/>
      <dgm:spPr/>
      <dgm:t>
        <a:bodyPr/>
        <a:lstStyle/>
        <a:p>
          <a:endParaRPr lang="ru-RU"/>
        </a:p>
      </dgm:t>
    </dgm:pt>
    <dgm:pt modelId="{8A782AD9-1360-4E55-80A3-E3554E3510D2}" type="sibTrans" cxnId="{1B7E2721-B0BE-4C02-9634-CA747EB51ABF}">
      <dgm:prSet/>
      <dgm:spPr/>
      <dgm:t>
        <a:bodyPr/>
        <a:lstStyle/>
        <a:p>
          <a:endParaRPr lang="ru-RU"/>
        </a:p>
      </dgm:t>
    </dgm:pt>
    <dgm:pt modelId="{A5C20683-514F-4D28-A783-C6B180C3EF75}" type="pres">
      <dgm:prSet presAssocID="{1E0B42D4-0A16-46C8-A8FD-3BF2D895DB06}" presName="linear" presStyleCnt="0">
        <dgm:presLayoutVars>
          <dgm:animLvl val="lvl"/>
          <dgm:resizeHandles val="exact"/>
        </dgm:presLayoutVars>
      </dgm:prSet>
      <dgm:spPr/>
    </dgm:pt>
    <dgm:pt modelId="{09697CDE-CE3A-4AEA-A405-2CC590721176}" type="pres">
      <dgm:prSet presAssocID="{FEDA4E91-0658-4A6F-B77F-1AB5A6B47869}" presName="parentText" presStyleLbl="node1" presStyleIdx="0" presStyleCnt="1" custLinFactNeighborX="19390" custLinFactNeighborY="-36062">
        <dgm:presLayoutVars>
          <dgm:chMax val="0"/>
          <dgm:bulletEnabled val="1"/>
        </dgm:presLayoutVars>
      </dgm:prSet>
      <dgm:spPr/>
    </dgm:pt>
  </dgm:ptLst>
  <dgm:cxnLst>
    <dgm:cxn modelId="{1B7E2721-B0BE-4C02-9634-CA747EB51ABF}" srcId="{1E0B42D4-0A16-46C8-A8FD-3BF2D895DB06}" destId="{FEDA4E91-0658-4A6F-B77F-1AB5A6B47869}" srcOrd="0" destOrd="0" parTransId="{AB8DA858-1CB7-45FE-B6BA-35A0592843D6}" sibTransId="{8A782AD9-1360-4E55-80A3-E3554E3510D2}"/>
    <dgm:cxn modelId="{C077B236-F0B1-40E4-BCD1-452D59A7CEDC}" type="presOf" srcId="{FEDA4E91-0658-4A6F-B77F-1AB5A6B47869}" destId="{09697CDE-CE3A-4AEA-A405-2CC590721176}" srcOrd="0" destOrd="0" presId="urn:microsoft.com/office/officeart/2005/8/layout/vList2"/>
    <dgm:cxn modelId="{1737E4F9-4522-4B74-A8F8-C6079549200E}" type="presOf" srcId="{1E0B42D4-0A16-46C8-A8FD-3BF2D895DB06}" destId="{A5C20683-514F-4D28-A783-C6B180C3EF75}" srcOrd="0" destOrd="0" presId="urn:microsoft.com/office/officeart/2005/8/layout/vList2"/>
    <dgm:cxn modelId="{1199CB26-D9A9-4F39-983D-DD7FEA9DFEF5}" type="presParOf" srcId="{A5C20683-514F-4D28-A783-C6B180C3EF75}" destId="{09697CDE-CE3A-4AEA-A405-2CC5907211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7CDE-CE3A-4AEA-A405-2CC590721176}">
      <dsp:nvSpPr>
        <dsp:cNvPr id="0" name=""/>
        <dsp:cNvSpPr/>
      </dsp:nvSpPr>
      <dsp:spPr>
        <a:xfrm>
          <a:off x="0" y="0"/>
          <a:ext cx="8305800" cy="2457000"/>
        </a:xfrm>
        <a:prstGeom prst="roundRect">
          <a:avLst/>
        </a:prstGeom>
        <a:solidFill>
          <a:schemeClr val="accent3"/>
        </a:solidFill>
        <a:ln w="76200"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en-US" sz="2500" kern="1200" dirty="0"/>
            <a:t>A </a:t>
          </a:r>
          <a:r>
            <a:rPr lang="en-US" sz="2500" kern="1200" dirty="0">
              <a:solidFill>
                <a:schemeClr val="tx1"/>
              </a:solidFill>
              <a:highlight>
                <a:srgbClr val="FFFF00"/>
              </a:highlight>
            </a:rPr>
            <a:t>Commercial Policy </a:t>
          </a:r>
          <a:r>
            <a:rPr lang="en-US" sz="2500" kern="1200" dirty="0"/>
            <a:t>(also referred to as a trade policy or international trade policy) is a governmental policy governing trade with third countries. This covers tariffs, trade subsidies, import quotas, Voluntary Export Restraints, restrictions on the establishment of foreign-owned businesses, regulation of trade in services and other barriers to international trade.</a:t>
          </a:r>
          <a:endParaRPr lang="ru-RU" sz="2500" kern="1200" dirty="0"/>
        </a:p>
      </dsp:txBody>
      <dsp:txXfrm>
        <a:off x="119941" y="119941"/>
        <a:ext cx="8065918" cy="2217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B7F47-D9C5-4F80-BE59-6E0EA1A1BEEF}"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4F483-3704-4453-8B8B-A4881B400FD9}" type="slidenum">
              <a:rPr lang="en-US" smtClean="0"/>
              <a:t>‹N›</a:t>
            </a:fld>
            <a:endParaRPr lang="en-US"/>
          </a:p>
        </p:txBody>
      </p:sp>
    </p:spTree>
    <p:extLst>
      <p:ext uri="{BB962C8B-B14F-4D97-AF65-F5344CB8AC3E}">
        <p14:creationId xmlns:p14="http://schemas.microsoft.com/office/powerpoint/2010/main" val="9970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xfrm>
            <a:off x="3901699" y="9516039"/>
            <a:ext cx="2984870" cy="500936"/>
          </a:xfrm>
          <a:prstGeom prst="rect">
            <a:avLst/>
          </a:prstGeom>
          <a:noFill/>
        </p:spPr>
        <p:txBody>
          <a:bodyPr lIns="96602" tIns="48301" rIns="96602" bIns="48301"/>
          <a:lstStyle/>
          <a:p>
            <a:fld id="{D8382F35-4D9F-42EF-8B92-2714566B1B90}" type="slidenum">
              <a:rPr lang="it-IT" smtClean="0"/>
              <a:pPr/>
              <a:t>1</a:t>
            </a:fld>
            <a:endParaRPr lang="it-IT"/>
          </a:p>
        </p:txBody>
      </p:sp>
      <p:sp>
        <p:nvSpPr>
          <p:cNvPr id="154627" name="Rectangle 2"/>
          <p:cNvSpPr>
            <a:spLocks noGrp="1" noRot="1" noChangeAspect="1" noChangeArrowheads="1" noTextEdit="1"/>
          </p:cNvSpPr>
          <p:nvPr>
            <p:ph type="sldImg"/>
          </p:nvPr>
        </p:nvSpPr>
        <p:spPr>
          <a:xfrm>
            <a:off x="-16662400" y="-11547475"/>
            <a:ext cx="21875750" cy="12306300"/>
          </a:xfrm>
          <a:ln/>
        </p:spPr>
      </p:sp>
      <p:sp>
        <p:nvSpPr>
          <p:cNvPr id="154628" name="Rectangle 3"/>
          <p:cNvSpPr>
            <a:spLocks noGrp="1" noChangeArrowheads="1"/>
          </p:cNvSpPr>
          <p:nvPr>
            <p:ph type="body" idx="1"/>
          </p:nvPr>
        </p:nvSpPr>
        <p:spPr>
          <a:noFill/>
          <a:ln/>
        </p:spPr>
        <p:txBody>
          <a:bodyPr/>
          <a:lstStyle/>
          <a:p>
            <a:pPr eaLnBrk="1" hangingPunct="1"/>
            <a:endParaRPr lang="it-IT"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https://policy.trade.ec.europa.eu/eu-trade-relationships-country-and-region/negotiations-and-agreements_en </a:t>
            </a:r>
          </a:p>
        </p:txBody>
      </p:sp>
      <p:sp>
        <p:nvSpPr>
          <p:cNvPr id="4" name="Segnaposto numero diapositiva 3"/>
          <p:cNvSpPr>
            <a:spLocks noGrp="1"/>
          </p:cNvSpPr>
          <p:nvPr>
            <p:ph type="sldNum" sz="quarter" idx="5"/>
          </p:nvPr>
        </p:nvSpPr>
        <p:spPr/>
        <p:txBody>
          <a:bodyPr/>
          <a:lstStyle/>
          <a:p>
            <a:fld id="{D484F483-3704-4453-8B8B-A4881B400FD9}" type="slidenum">
              <a:rPr lang="en-US" smtClean="0"/>
              <a:t>22</a:t>
            </a:fld>
            <a:endParaRPr lang="en-US"/>
          </a:p>
        </p:txBody>
      </p:sp>
    </p:spTree>
    <p:extLst>
      <p:ext uri="{BB962C8B-B14F-4D97-AF65-F5344CB8AC3E}">
        <p14:creationId xmlns:p14="http://schemas.microsoft.com/office/powerpoint/2010/main" val="165738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484F483-3704-4453-8B8B-A4881B400FD9}" type="slidenum">
              <a:rPr lang="en-US" smtClean="0"/>
              <a:t>34</a:t>
            </a:fld>
            <a:endParaRPr lang="en-US"/>
          </a:p>
        </p:txBody>
      </p:sp>
    </p:spTree>
    <p:extLst>
      <p:ext uri="{BB962C8B-B14F-4D97-AF65-F5344CB8AC3E}">
        <p14:creationId xmlns:p14="http://schemas.microsoft.com/office/powerpoint/2010/main" val="19988795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dirty="0"/>
              <a:t>Delegation of the European union to Pakistan</a:t>
            </a:r>
          </a:p>
        </p:txBody>
      </p:sp>
      <p:pic>
        <p:nvPicPr>
          <p:cNvPr id="9" name="Picture 8" descr="A picture containing star&#10;&#10;Description automatically generated">
            <a:extLst>
              <a:ext uri="{FF2B5EF4-FFF2-40B4-BE49-F238E27FC236}">
                <a16:creationId xmlns:a16="http://schemas.microsoft.com/office/drawing/2014/main" id="{EBE4D4DC-0E7D-4269-8546-9E6E6B2D4C6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26567" y1="77056" x2="26567" y2="77056"/>
                        <a14:foregroundMark x1="26567" y1="77056" x2="26567" y2="77056"/>
                        <a14:foregroundMark x1="28200" y1="77056" x2="28200" y2="77056"/>
                        <a14:foregroundMark x1="32900" y1="77056" x2="32900" y2="77056"/>
                        <a14:foregroundMark x1="37367" y1="75722" x2="37367" y2="75722"/>
                        <a14:foregroundMark x1="41600" y1="77389" x2="41600" y2="77389"/>
                        <a14:foregroundMark x1="45067" y1="77722" x2="45067" y2="77722"/>
                        <a14:foregroundMark x1="52567" y1="77056" x2="52567" y2="77056"/>
                        <a14:foregroundMark x1="58033" y1="78722" x2="58033" y2="78722"/>
                        <a14:foregroundMark x1="61700" y1="79778" x2="61700" y2="79778"/>
                        <a14:foregroundMark x1="65767" y1="79778" x2="65767" y2="79778"/>
                        <a14:foregroundMark x1="67567" y1="79778" x2="67567" y2="79778"/>
                        <a14:foregroundMark x1="71833" y1="80778" x2="71833" y2="80778"/>
                      </a14:backgroundRemoval>
                    </a14:imgEffect>
                  </a14:imgLayer>
                </a14:imgProps>
              </a:ext>
              <a:ext uri="{28A0092B-C50C-407E-A947-70E740481C1C}">
                <a14:useLocalDpi xmlns:a14="http://schemas.microsoft.com/office/drawing/2010/main" val="0"/>
              </a:ext>
            </a:extLst>
          </a:blip>
          <a:stretch>
            <a:fillRect/>
          </a:stretch>
        </p:blipFill>
        <p:spPr>
          <a:xfrm>
            <a:off x="1070527" y="28997"/>
            <a:ext cx="1576260" cy="945756"/>
          </a:xfrm>
          <a:prstGeom prst="rect">
            <a:avLst/>
          </a:prstGeom>
          <a:ln w="3175">
            <a:noFill/>
          </a:ln>
        </p:spPr>
      </p:pic>
      <p:pic>
        <p:nvPicPr>
          <p:cNvPr id="11" name="Picture 10" descr="A close up of a flag&#10;&#10;Description automatically generated">
            <a:extLst>
              <a:ext uri="{FF2B5EF4-FFF2-40B4-BE49-F238E27FC236}">
                <a16:creationId xmlns:a16="http://schemas.microsoft.com/office/drawing/2014/main" id="{78A3AB7A-3048-4CA2-BB98-C6C309C1AA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30928" y="28996"/>
            <a:ext cx="1576260" cy="943367"/>
          </a:xfrm>
          <a:prstGeom prst="rect">
            <a:avLst/>
          </a:prstGeom>
          <a:ln>
            <a:noFill/>
          </a:ln>
          <a:effectLst>
            <a:softEdge rad="112500"/>
          </a:effectLst>
        </p:spPr>
      </p:pic>
    </p:spTree>
    <p:extLst>
      <p:ext uri="{BB962C8B-B14F-4D97-AF65-F5344CB8AC3E}">
        <p14:creationId xmlns:p14="http://schemas.microsoft.com/office/powerpoint/2010/main" val="299259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183110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74923" y="5951811"/>
            <a:ext cx="7896279" cy="365125"/>
          </a:xfrm>
        </p:spPr>
        <p:txBody>
          <a:bodyPr/>
          <a:lstStyle/>
          <a:p>
            <a:r>
              <a:rPr lang="en-US" dirty="0"/>
              <a:t>Delegation of the European union to Pakistan</a:t>
            </a:r>
          </a:p>
        </p:txBody>
      </p:sp>
    </p:spTree>
    <p:extLst>
      <p:ext uri="{BB962C8B-B14F-4D97-AF65-F5344CB8AC3E}">
        <p14:creationId xmlns:p14="http://schemas.microsoft.com/office/powerpoint/2010/main" val="206348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EDB22-D08D-E207-2794-52FE6F60ED8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A457B1A-DAEE-CB3C-65B7-58DA8215B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EB80FA7-90E0-FC5D-360C-0E4FA397ABC4}"/>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DE14B07B-FD37-A560-7805-5EBE298C226B}"/>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F6269055-3AFF-3C52-A257-602EE6EE31A7}"/>
              </a:ext>
            </a:extLst>
          </p:cNvPr>
          <p:cNvSpPr>
            <a:spLocks noGrp="1"/>
          </p:cNvSpPr>
          <p:nvPr>
            <p:ph type="sldNum" sz="quarter" idx="12"/>
          </p:nvPr>
        </p:nvSpPr>
        <p:spPr/>
        <p:txBody>
          <a:bodyPr/>
          <a:lstStyle>
            <a:lvl1pPr>
              <a:defRPr/>
            </a:lvl1pPr>
          </a:lstStyle>
          <a:p>
            <a:fld id="{C0EE0B0E-DCC0-4C87-B98D-F435D12DBE5F}" type="slidenum">
              <a:rPr lang="en-US" altLang="it-IT"/>
              <a:pPr/>
              <a:t>‹N›</a:t>
            </a:fld>
            <a:endParaRPr lang="en-US" altLang="it-IT"/>
          </a:p>
        </p:txBody>
      </p:sp>
    </p:spTree>
    <p:extLst>
      <p:ext uri="{BB962C8B-B14F-4D97-AF65-F5344CB8AC3E}">
        <p14:creationId xmlns:p14="http://schemas.microsoft.com/office/powerpoint/2010/main" val="2267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958A6-995A-8164-C7B0-7649894B44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A43CE4-926F-5FA5-5EF5-D0331C7716F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C1ECA2-E1E9-AEEE-D38E-AFD4F046B502}"/>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56EE6722-72C0-FCDD-FAD5-4F72C54823A6}"/>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69CDEE97-F321-E8D6-49AF-1341C55F9C18}"/>
              </a:ext>
            </a:extLst>
          </p:cNvPr>
          <p:cNvSpPr>
            <a:spLocks noGrp="1"/>
          </p:cNvSpPr>
          <p:nvPr>
            <p:ph type="sldNum" sz="quarter" idx="12"/>
          </p:nvPr>
        </p:nvSpPr>
        <p:spPr/>
        <p:txBody>
          <a:bodyPr/>
          <a:lstStyle>
            <a:lvl1pPr>
              <a:defRPr/>
            </a:lvl1pPr>
          </a:lstStyle>
          <a:p>
            <a:fld id="{CA34345A-37FD-4F88-98C7-453F1C2DD9BF}" type="slidenum">
              <a:rPr lang="en-US" altLang="it-IT"/>
              <a:pPr/>
              <a:t>‹N›</a:t>
            </a:fld>
            <a:endParaRPr lang="en-US" altLang="it-IT"/>
          </a:p>
        </p:txBody>
      </p:sp>
    </p:spTree>
    <p:extLst>
      <p:ext uri="{BB962C8B-B14F-4D97-AF65-F5344CB8AC3E}">
        <p14:creationId xmlns:p14="http://schemas.microsoft.com/office/powerpoint/2010/main" val="198804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964F7-45EC-C479-A4FD-4529D0D95669}"/>
              </a:ext>
            </a:extLst>
          </p:cNvPr>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5ADB3C0-71B3-A58D-29CB-A776C1C3546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F910213-AA7D-70EB-92D1-4A2E0A0DFF0D}"/>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CAEF3D42-E95E-460B-954F-B0E782770976}"/>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70F5DF9F-BA83-3D0A-7A84-F9ECFFDE80CF}"/>
              </a:ext>
            </a:extLst>
          </p:cNvPr>
          <p:cNvSpPr>
            <a:spLocks noGrp="1"/>
          </p:cNvSpPr>
          <p:nvPr>
            <p:ph type="sldNum" sz="quarter" idx="12"/>
          </p:nvPr>
        </p:nvSpPr>
        <p:spPr/>
        <p:txBody>
          <a:bodyPr/>
          <a:lstStyle>
            <a:lvl1pPr>
              <a:defRPr/>
            </a:lvl1pPr>
          </a:lstStyle>
          <a:p>
            <a:fld id="{DE4E0D7F-FF72-430F-B882-74F23E29B7C3}" type="slidenum">
              <a:rPr lang="en-US" altLang="it-IT"/>
              <a:pPr/>
              <a:t>‹N›</a:t>
            </a:fld>
            <a:endParaRPr lang="en-US" altLang="it-IT"/>
          </a:p>
        </p:txBody>
      </p:sp>
    </p:spTree>
    <p:extLst>
      <p:ext uri="{BB962C8B-B14F-4D97-AF65-F5344CB8AC3E}">
        <p14:creationId xmlns:p14="http://schemas.microsoft.com/office/powerpoint/2010/main" val="35609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FEAA0F-2C94-21AC-F768-51F43C8D93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5599DE-2755-7B9D-F5C5-366570EA6883}"/>
              </a:ext>
            </a:extLst>
          </p:cNvPr>
          <p:cNvSpPr>
            <a:spLocks noGrp="1"/>
          </p:cNvSpPr>
          <p:nvPr>
            <p:ph sz="half" idx="1"/>
          </p:nvPr>
        </p:nvSpPr>
        <p:spPr>
          <a:xfrm>
            <a:off x="609600" y="1600201"/>
            <a:ext cx="53848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543D19-688A-77D3-1EAE-EA71F880DD40}"/>
              </a:ext>
            </a:extLst>
          </p:cNvPr>
          <p:cNvSpPr>
            <a:spLocks noGrp="1"/>
          </p:cNvSpPr>
          <p:nvPr>
            <p:ph sz="half" idx="2"/>
          </p:nvPr>
        </p:nvSpPr>
        <p:spPr>
          <a:xfrm>
            <a:off x="6197600" y="1600201"/>
            <a:ext cx="53848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015A68B-0755-1102-A457-846FEDBDEEDD}"/>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2127A7A3-99A1-53DB-62B2-9354A973C6DA}"/>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D319CE8F-1712-F60B-DE8F-74BF1B37E347}"/>
              </a:ext>
            </a:extLst>
          </p:cNvPr>
          <p:cNvSpPr>
            <a:spLocks noGrp="1"/>
          </p:cNvSpPr>
          <p:nvPr>
            <p:ph type="sldNum" sz="quarter" idx="12"/>
          </p:nvPr>
        </p:nvSpPr>
        <p:spPr/>
        <p:txBody>
          <a:bodyPr/>
          <a:lstStyle>
            <a:lvl1pPr>
              <a:defRPr/>
            </a:lvl1pPr>
          </a:lstStyle>
          <a:p>
            <a:fld id="{13522B20-E27C-486F-B07B-62ADE974FB14}" type="slidenum">
              <a:rPr lang="en-US" altLang="it-IT"/>
              <a:pPr/>
              <a:t>‹N›</a:t>
            </a:fld>
            <a:endParaRPr lang="en-US" altLang="it-IT"/>
          </a:p>
        </p:txBody>
      </p:sp>
    </p:spTree>
    <p:extLst>
      <p:ext uri="{BB962C8B-B14F-4D97-AF65-F5344CB8AC3E}">
        <p14:creationId xmlns:p14="http://schemas.microsoft.com/office/powerpoint/2010/main" val="229962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167500-8900-9A35-7EC5-C3A9001F29E5}"/>
              </a:ext>
            </a:extLst>
          </p:cNvPr>
          <p:cNvSpPr>
            <a:spLocks noGrp="1"/>
          </p:cNvSpPr>
          <p:nvPr>
            <p:ph type="title"/>
          </p:nvPr>
        </p:nvSpPr>
        <p:spPr>
          <a:xfrm>
            <a:off x="840317" y="365126"/>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9E59AD7-6801-5885-75B1-4EBF0A927DA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DC3AEC-205F-759F-BE06-66C78E0BC84A}"/>
              </a:ext>
            </a:extLst>
          </p:cNvPr>
          <p:cNvSpPr>
            <a:spLocks noGrp="1"/>
          </p:cNvSpPr>
          <p:nvPr>
            <p:ph sz="half" idx="2"/>
          </p:nvPr>
        </p:nvSpPr>
        <p:spPr>
          <a:xfrm>
            <a:off x="840318" y="2505075"/>
            <a:ext cx="51583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BD807A9-369A-BECE-779D-F94B486904F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F5171C0-94CD-7BB8-2EC4-5D84DFD4B925}"/>
              </a:ext>
            </a:extLst>
          </p:cNvPr>
          <p:cNvSpPr>
            <a:spLocks noGrp="1"/>
          </p:cNvSpPr>
          <p:nvPr>
            <p:ph sz="quarter" idx="4"/>
          </p:nvPr>
        </p:nvSpPr>
        <p:spPr>
          <a:xfrm>
            <a:off x="6172200" y="2505075"/>
            <a:ext cx="518371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0E5B253-9355-BF9A-58D5-01BAE13B5A22}"/>
              </a:ext>
            </a:extLst>
          </p:cNvPr>
          <p:cNvSpPr>
            <a:spLocks noGrp="1"/>
          </p:cNvSpPr>
          <p:nvPr>
            <p:ph type="dt" sz="half" idx="10"/>
          </p:nvPr>
        </p:nvSpPr>
        <p:spPr/>
        <p:txBody>
          <a:bodyPr/>
          <a:lstStyle>
            <a:lvl1pPr>
              <a:defRPr/>
            </a:lvl1pPr>
          </a:lstStyle>
          <a:p>
            <a:endParaRPr lang="en-US" altLang="it-IT"/>
          </a:p>
        </p:txBody>
      </p:sp>
      <p:sp>
        <p:nvSpPr>
          <p:cNvPr id="8" name="Segnaposto piè di pagina 7">
            <a:extLst>
              <a:ext uri="{FF2B5EF4-FFF2-40B4-BE49-F238E27FC236}">
                <a16:creationId xmlns:a16="http://schemas.microsoft.com/office/drawing/2014/main" id="{5FB0B655-2DED-DBB8-FD2C-77D4EB01A5A6}"/>
              </a:ext>
            </a:extLst>
          </p:cNvPr>
          <p:cNvSpPr>
            <a:spLocks noGrp="1"/>
          </p:cNvSpPr>
          <p:nvPr>
            <p:ph type="ftr" sz="quarter" idx="11"/>
          </p:nvPr>
        </p:nvSpPr>
        <p:spPr/>
        <p:txBody>
          <a:bodyPr/>
          <a:lstStyle>
            <a:lvl1pPr>
              <a:defRPr/>
            </a:lvl1pPr>
          </a:lstStyle>
          <a:p>
            <a:endParaRPr lang="en-US" altLang="it-IT"/>
          </a:p>
        </p:txBody>
      </p:sp>
      <p:sp>
        <p:nvSpPr>
          <p:cNvPr id="9" name="Segnaposto numero diapositiva 8">
            <a:extLst>
              <a:ext uri="{FF2B5EF4-FFF2-40B4-BE49-F238E27FC236}">
                <a16:creationId xmlns:a16="http://schemas.microsoft.com/office/drawing/2014/main" id="{7D5EEB4C-6BEA-EAE2-9F15-103D13AC8CED}"/>
              </a:ext>
            </a:extLst>
          </p:cNvPr>
          <p:cNvSpPr>
            <a:spLocks noGrp="1"/>
          </p:cNvSpPr>
          <p:nvPr>
            <p:ph type="sldNum" sz="quarter" idx="12"/>
          </p:nvPr>
        </p:nvSpPr>
        <p:spPr/>
        <p:txBody>
          <a:bodyPr/>
          <a:lstStyle>
            <a:lvl1pPr>
              <a:defRPr/>
            </a:lvl1pPr>
          </a:lstStyle>
          <a:p>
            <a:fld id="{07F07314-3DB9-49AB-8590-D47FAFD55505}" type="slidenum">
              <a:rPr lang="en-US" altLang="it-IT"/>
              <a:pPr/>
              <a:t>‹N›</a:t>
            </a:fld>
            <a:endParaRPr lang="en-US" altLang="it-IT"/>
          </a:p>
        </p:txBody>
      </p:sp>
    </p:spTree>
    <p:extLst>
      <p:ext uri="{BB962C8B-B14F-4D97-AF65-F5344CB8AC3E}">
        <p14:creationId xmlns:p14="http://schemas.microsoft.com/office/powerpoint/2010/main" val="312465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B3610-F797-EED5-83FC-09BF9B49CD4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87CD027-0A0D-DF35-B6DB-A9FC6D565B91}"/>
              </a:ext>
            </a:extLst>
          </p:cNvPr>
          <p:cNvSpPr>
            <a:spLocks noGrp="1"/>
          </p:cNvSpPr>
          <p:nvPr>
            <p:ph type="dt" sz="half" idx="10"/>
          </p:nvPr>
        </p:nvSpPr>
        <p:spPr/>
        <p:txBody>
          <a:bodyPr/>
          <a:lstStyle>
            <a:lvl1pPr>
              <a:defRPr/>
            </a:lvl1pPr>
          </a:lstStyle>
          <a:p>
            <a:endParaRPr lang="en-US" altLang="it-IT"/>
          </a:p>
        </p:txBody>
      </p:sp>
      <p:sp>
        <p:nvSpPr>
          <p:cNvPr id="4" name="Segnaposto piè di pagina 3">
            <a:extLst>
              <a:ext uri="{FF2B5EF4-FFF2-40B4-BE49-F238E27FC236}">
                <a16:creationId xmlns:a16="http://schemas.microsoft.com/office/drawing/2014/main" id="{25B9A83F-D672-B4BE-E78A-89566CAB73DC}"/>
              </a:ext>
            </a:extLst>
          </p:cNvPr>
          <p:cNvSpPr>
            <a:spLocks noGrp="1"/>
          </p:cNvSpPr>
          <p:nvPr>
            <p:ph type="ftr" sz="quarter" idx="11"/>
          </p:nvPr>
        </p:nvSpPr>
        <p:spPr/>
        <p:txBody>
          <a:bodyPr/>
          <a:lstStyle>
            <a:lvl1pPr>
              <a:defRPr/>
            </a:lvl1pPr>
          </a:lstStyle>
          <a:p>
            <a:endParaRPr lang="en-US" altLang="it-IT"/>
          </a:p>
        </p:txBody>
      </p:sp>
      <p:sp>
        <p:nvSpPr>
          <p:cNvPr id="5" name="Segnaposto numero diapositiva 4">
            <a:extLst>
              <a:ext uri="{FF2B5EF4-FFF2-40B4-BE49-F238E27FC236}">
                <a16:creationId xmlns:a16="http://schemas.microsoft.com/office/drawing/2014/main" id="{3187F3F9-EE54-0CFB-AD72-08D48F56027F}"/>
              </a:ext>
            </a:extLst>
          </p:cNvPr>
          <p:cNvSpPr>
            <a:spLocks noGrp="1"/>
          </p:cNvSpPr>
          <p:nvPr>
            <p:ph type="sldNum" sz="quarter" idx="12"/>
          </p:nvPr>
        </p:nvSpPr>
        <p:spPr/>
        <p:txBody>
          <a:bodyPr/>
          <a:lstStyle>
            <a:lvl1pPr>
              <a:defRPr/>
            </a:lvl1pPr>
          </a:lstStyle>
          <a:p>
            <a:fld id="{A1ACE24B-A1FF-4932-A968-BB316C04A1F8}" type="slidenum">
              <a:rPr lang="en-US" altLang="it-IT"/>
              <a:pPr/>
              <a:t>‹N›</a:t>
            </a:fld>
            <a:endParaRPr lang="en-US" altLang="it-IT"/>
          </a:p>
        </p:txBody>
      </p:sp>
    </p:spTree>
    <p:extLst>
      <p:ext uri="{BB962C8B-B14F-4D97-AF65-F5344CB8AC3E}">
        <p14:creationId xmlns:p14="http://schemas.microsoft.com/office/powerpoint/2010/main" val="66672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7F380EE-B841-6003-ECD2-8A27834EAF59}"/>
              </a:ext>
            </a:extLst>
          </p:cNvPr>
          <p:cNvSpPr>
            <a:spLocks noGrp="1"/>
          </p:cNvSpPr>
          <p:nvPr>
            <p:ph type="dt" sz="half" idx="10"/>
          </p:nvPr>
        </p:nvSpPr>
        <p:spPr/>
        <p:txBody>
          <a:bodyPr/>
          <a:lstStyle>
            <a:lvl1pPr>
              <a:defRPr/>
            </a:lvl1pPr>
          </a:lstStyle>
          <a:p>
            <a:endParaRPr lang="en-US" altLang="it-IT"/>
          </a:p>
        </p:txBody>
      </p:sp>
      <p:sp>
        <p:nvSpPr>
          <p:cNvPr id="3" name="Segnaposto piè di pagina 2">
            <a:extLst>
              <a:ext uri="{FF2B5EF4-FFF2-40B4-BE49-F238E27FC236}">
                <a16:creationId xmlns:a16="http://schemas.microsoft.com/office/drawing/2014/main" id="{9DADCFCF-D662-4636-6F17-0B5C6B1B41CA}"/>
              </a:ext>
            </a:extLst>
          </p:cNvPr>
          <p:cNvSpPr>
            <a:spLocks noGrp="1"/>
          </p:cNvSpPr>
          <p:nvPr>
            <p:ph type="ftr" sz="quarter" idx="11"/>
          </p:nvPr>
        </p:nvSpPr>
        <p:spPr/>
        <p:txBody>
          <a:bodyPr/>
          <a:lstStyle>
            <a:lvl1pPr>
              <a:defRPr/>
            </a:lvl1pPr>
          </a:lstStyle>
          <a:p>
            <a:endParaRPr lang="en-US" altLang="it-IT"/>
          </a:p>
        </p:txBody>
      </p:sp>
      <p:sp>
        <p:nvSpPr>
          <p:cNvPr id="4" name="Segnaposto numero diapositiva 3">
            <a:extLst>
              <a:ext uri="{FF2B5EF4-FFF2-40B4-BE49-F238E27FC236}">
                <a16:creationId xmlns:a16="http://schemas.microsoft.com/office/drawing/2014/main" id="{D92B53DE-98CB-9026-E159-3DC3415034BF}"/>
              </a:ext>
            </a:extLst>
          </p:cNvPr>
          <p:cNvSpPr>
            <a:spLocks noGrp="1"/>
          </p:cNvSpPr>
          <p:nvPr>
            <p:ph type="sldNum" sz="quarter" idx="12"/>
          </p:nvPr>
        </p:nvSpPr>
        <p:spPr/>
        <p:txBody>
          <a:bodyPr/>
          <a:lstStyle>
            <a:lvl1pPr>
              <a:defRPr/>
            </a:lvl1pPr>
          </a:lstStyle>
          <a:p>
            <a:fld id="{48A85069-8EBD-45D3-B288-E124247B1889}" type="slidenum">
              <a:rPr lang="en-US" altLang="it-IT"/>
              <a:pPr/>
              <a:t>‹N›</a:t>
            </a:fld>
            <a:endParaRPr lang="en-US" altLang="it-IT"/>
          </a:p>
        </p:txBody>
      </p:sp>
    </p:spTree>
    <p:extLst>
      <p:ext uri="{BB962C8B-B14F-4D97-AF65-F5344CB8AC3E}">
        <p14:creationId xmlns:p14="http://schemas.microsoft.com/office/powerpoint/2010/main" val="1197175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50CAF-3B54-2FF4-FF03-0EA2D0E85DAB}"/>
              </a:ext>
            </a:extLst>
          </p:cNvPr>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E25F404-9A4B-66CD-41D0-6FD9705576F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25BACA8-A05D-414E-D29E-F0C91F80DA9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A57DC10-73BE-BA71-E2AF-4FC3B9FA5E93}"/>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A589FC2D-7171-36BF-F888-8FFF42044781}"/>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3761AACA-52F1-8391-6518-48DEB56E18E5}"/>
              </a:ext>
            </a:extLst>
          </p:cNvPr>
          <p:cNvSpPr>
            <a:spLocks noGrp="1"/>
          </p:cNvSpPr>
          <p:nvPr>
            <p:ph type="sldNum" sz="quarter" idx="12"/>
          </p:nvPr>
        </p:nvSpPr>
        <p:spPr/>
        <p:txBody>
          <a:bodyPr/>
          <a:lstStyle>
            <a:lvl1pPr>
              <a:defRPr/>
            </a:lvl1pPr>
          </a:lstStyle>
          <a:p>
            <a:fld id="{560790B3-CC88-4B39-8856-51661DCE122C}" type="slidenum">
              <a:rPr lang="en-US" altLang="it-IT"/>
              <a:pPr/>
              <a:t>‹N›</a:t>
            </a:fld>
            <a:endParaRPr lang="en-US" altLang="it-IT"/>
          </a:p>
        </p:txBody>
      </p:sp>
    </p:spTree>
    <p:extLst>
      <p:ext uri="{BB962C8B-B14F-4D97-AF65-F5344CB8AC3E}">
        <p14:creationId xmlns:p14="http://schemas.microsoft.com/office/powerpoint/2010/main" val="405154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330715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4C392-6A85-4BAB-15BC-449735D005F4}"/>
              </a:ext>
            </a:extLst>
          </p:cNvPr>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8AE00C-10E4-5AC5-8CA1-8185498AA31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BC9C7E-D6BC-235E-567D-56E6D5E4758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E29CD7E-DB2A-16A9-F732-77009283CF4A}"/>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7CB057A9-5478-6FF1-209C-2037472E6869}"/>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1CB3A11A-BEB5-1161-008B-A5F632FD273B}"/>
              </a:ext>
            </a:extLst>
          </p:cNvPr>
          <p:cNvSpPr>
            <a:spLocks noGrp="1"/>
          </p:cNvSpPr>
          <p:nvPr>
            <p:ph type="sldNum" sz="quarter" idx="12"/>
          </p:nvPr>
        </p:nvSpPr>
        <p:spPr/>
        <p:txBody>
          <a:bodyPr/>
          <a:lstStyle>
            <a:lvl1pPr>
              <a:defRPr/>
            </a:lvl1pPr>
          </a:lstStyle>
          <a:p>
            <a:fld id="{FED8AD2E-5C1A-446F-972D-70E46B6EC3DB}" type="slidenum">
              <a:rPr lang="en-US" altLang="it-IT"/>
              <a:pPr/>
              <a:t>‹N›</a:t>
            </a:fld>
            <a:endParaRPr lang="en-US" altLang="it-IT"/>
          </a:p>
        </p:txBody>
      </p:sp>
    </p:spTree>
    <p:extLst>
      <p:ext uri="{BB962C8B-B14F-4D97-AF65-F5344CB8AC3E}">
        <p14:creationId xmlns:p14="http://schemas.microsoft.com/office/powerpoint/2010/main" val="256904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904E3-6335-2D44-7A41-3432D7035A8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78CC6D-1925-6529-7C01-D01BCFB93F2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F935CD-1E6F-9227-B013-228A5A14014F}"/>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C7349728-4563-9AD1-AE09-5F71214846A2}"/>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988115A7-F493-5BB8-D885-1EA5105ADE46}"/>
              </a:ext>
            </a:extLst>
          </p:cNvPr>
          <p:cNvSpPr>
            <a:spLocks noGrp="1"/>
          </p:cNvSpPr>
          <p:nvPr>
            <p:ph type="sldNum" sz="quarter" idx="12"/>
          </p:nvPr>
        </p:nvSpPr>
        <p:spPr/>
        <p:txBody>
          <a:bodyPr/>
          <a:lstStyle>
            <a:lvl1pPr>
              <a:defRPr/>
            </a:lvl1pPr>
          </a:lstStyle>
          <a:p>
            <a:fld id="{47B84E0E-66D0-4FF0-AC8E-BF50BEF99FBD}" type="slidenum">
              <a:rPr lang="en-US" altLang="it-IT"/>
              <a:pPr/>
              <a:t>‹N›</a:t>
            </a:fld>
            <a:endParaRPr lang="en-US" altLang="it-IT"/>
          </a:p>
        </p:txBody>
      </p:sp>
    </p:spTree>
    <p:extLst>
      <p:ext uri="{BB962C8B-B14F-4D97-AF65-F5344CB8AC3E}">
        <p14:creationId xmlns:p14="http://schemas.microsoft.com/office/powerpoint/2010/main" val="171244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115D284-21C1-5042-40CE-8600BE2078A4}"/>
              </a:ext>
            </a:extLst>
          </p:cNvPr>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1C6E820-1654-E438-9D8B-8139E2A04440}"/>
              </a:ext>
            </a:extLst>
          </p:cNvPr>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871A0A-C5D8-736D-C147-8CAE4979D65A}"/>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281AEA28-C7D4-CEFF-E391-8035DC3E7E05}"/>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300B52DE-27D5-7182-0AC3-05ECDBB4CEE3}"/>
              </a:ext>
            </a:extLst>
          </p:cNvPr>
          <p:cNvSpPr>
            <a:spLocks noGrp="1"/>
          </p:cNvSpPr>
          <p:nvPr>
            <p:ph type="sldNum" sz="quarter" idx="12"/>
          </p:nvPr>
        </p:nvSpPr>
        <p:spPr/>
        <p:txBody>
          <a:bodyPr/>
          <a:lstStyle>
            <a:lvl1pPr>
              <a:defRPr/>
            </a:lvl1pPr>
          </a:lstStyle>
          <a:p>
            <a:fld id="{53DCCAFC-1EC0-4D0E-8139-FBC925723D5F}" type="slidenum">
              <a:rPr lang="en-US" altLang="it-IT"/>
              <a:pPr/>
              <a:t>‹N›</a:t>
            </a:fld>
            <a:endParaRPr lang="en-US" altLang="it-IT"/>
          </a:p>
        </p:txBody>
      </p:sp>
    </p:spTree>
    <p:extLst>
      <p:ext uri="{BB962C8B-B14F-4D97-AF65-F5344CB8AC3E}">
        <p14:creationId xmlns:p14="http://schemas.microsoft.com/office/powerpoint/2010/main" val="343094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Delegation of the European union to Pakistan</a:t>
            </a:r>
          </a:p>
        </p:txBody>
      </p:sp>
    </p:spTree>
    <p:extLst>
      <p:ext uri="{BB962C8B-B14F-4D97-AF65-F5344CB8AC3E}">
        <p14:creationId xmlns:p14="http://schemas.microsoft.com/office/powerpoint/2010/main" val="401957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4439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Delegation of the European union to Pakistan</a:t>
            </a:r>
          </a:p>
        </p:txBody>
      </p:sp>
      <p:sp>
        <p:nvSpPr>
          <p:cNvPr id="9" name="Slide Number Placeholder 8"/>
          <p:cNvSpPr>
            <a:spLocks noGrp="1"/>
          </p:cNvSpPr>
          <p:nvPr>
            <p:ph type="sldNum" sz="quarter" idx="12"/>
          </p:nvPr>
        </p:nvSpPr>
        <p:spPr>
          <a:xfrm>
            <a:off x="10558300" y="5956137"/>
            <a:ext cx="1052510" cy="365125"/>
          </a:xfrm>
          <a:prstGeom prst="rect">
            <a:avLst/>
          </a:prstGeom>
        </p:spPr>
        <p:txBody>
          <a:bodyPr/>
          <a:lstStyle/>
          <a:p>
            <a:fld id="{79C96D0B-83C1-4376-889F-E7B9E38F3C61}" type="slidenum">
              <a:rPr lang="en-US" smtClean="0"/>
              <a:t>‹N›</a:t>
            </a:fld>
            <a:endParaRPr lang="en-US"/>
          </a:p>
        </p:txBody>
      </p:sp>
    </p:spTree>
    <p:extLst>
      <p:ext uri="{BB962C8B-B14F-4D97-AF65-F5344CB8AC3E}">
        <p14:creationId xmlns:p14="http://schemas.microsoft.com/office/powerpoint/2010/main" val="35827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426604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264873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a:t>Delegation of the European union to Pakistan</a:t>
            </a:r>
          </a:p>
        </p:txBody>
      </p:sp>
    </p:spTree>
    <p:extLst>
      <p:ext uri="{BB962C8B-B14F-4D97-AF65-F5344CB8AC3E}">
        <p14:creationId xmlns:p14="http://schemas.microsoft.com/office/powerpoint/2010/main" val="145851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Delegation of the European union to Pakistan</a:t>
            </a:r>
          </a:p>
        </p:txBody>
      </p:sp>
    </p:spTree>
    <p:extLst>
      <p:ext uri="{BB962C8B-B14F-4D97-AF65-F5344CB8AC3E}">
        <p14:creationId xmlns:p14="http://schemas.microsoft.com/office/powerpoint/2010/main" val="159283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Delegation of the European union to Pakistan</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descr="A picture containing star&#10;&#10;Description automatically generated">
            <a:extLst>
              <a:ext uri="{FF2B5EF4-FFF2-40B4-BE49-F238E27FC236}">
                <a16:creationId xmlns:a16="http://schemas.microsoft.com/office/drawing/2014/main" id="{D015620C-AFB0-415D-A8C8-06DED2020767}"/>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10000" b="90000" l="10000" r="90000">
                        <a14:foregroundMark x1="25567" y1="79389" x2="25567" y2="79389"/>
                        <a14:foregroundMark x1="29300" y1="78111" x2="29300" y2="78111"/>
                        <a14:foregroundMark x1="34000" y1="77833" x2="34000" y2="77833"/>
                        <a14:foregroundMark x1="37000" y1="77500" x2="37000" y2="77500"/>
                        <a14:foregroundMark x1="41667" y1="78722" x2="41667" y2="78722"/>
                        <a14:foregroundMark x1="45067" y1="79056" x2="45067" y2="79056"/>
                        <a14:foregroundMark x1="49367" y1="78444" x2="49367" y2="78444"/>
                        <a14:foregroundMark x1="52367" y1="77833" x2="52367" y2="77833"/>
                        <a14:foregroundMark x1="57800" y1="78444" x2="57800" y2="78444"/>
                        <a14:foregroundMark x1="61733" y1="78111" x2="61733" y2="78111"/>
                        <a14:foregroundMark x1="66067" y1="78111" x2="66067" y2="78111"/>
                        <a14:foregroundMark x1="67200" y1="78722" x2="67200" y2="78722"/>
                        <a14:foregroundMark x1="71700" y1="80333" x2="71700" y2="80333"/>
                      </a14:backgroundRemoval>
                    </a14:imgEffect>
                  </a14:imgLayer>
                </a14:imgProps>
              </a:ext>
              <a:ext uri="{28A0092B-C50C-407E-A947-70E740481C1C}">
                <a14:useLocalDpi xmlns:a14="http://schemas.microsoft.com/office/drawing/2010/main" val="0"/>
              </a:ext>
            </a:extLst>
          </a:blip>
          <a:stretch>
            <a:fillRect/>
          </a:stretch>
        </p:blipFill>
        <p:spPr>
          <a:xfrm>
            <a:off x="10274854" y="5760408"/>
            <a:ext cx="1829321" cy="1097591"/>
          </a:xfrm>
          <a:prstGeom prst="rect">
            <a:avLst/>
          </a:prstGeom>
        </p:spPr>
      </p:pic>
    </p:spTree>
    <p:extLst>
      <p:ext uri="{BB962C8B-B14F-4D97-AF65-F5344CB8AC3E}">
        <p14:creationId xmlns:p14="http://schemas.microsoft.com/office/powerpoint/2010/main" val="104958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0BD73B-8441-81E3-5F3C-D5441221E11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Rectangle 3">
            <a:extLst>
              <a:ext uri="{FF2B5EF4-FFF2-40B4-BE49-F238E27FC236}">
                <a16:creationId xmlns:a16="http://schemas.microsoft.com/office/drawing/2014/main" id="{30FCA6A8-68C5-9725-C6CA-B0006EF530D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a:extLst>
              <a:ext uri="{FF2B5EF4-FFF2-40B4-BE49-F238E27FC236}">
                <a16:creationId xmlns:a16="http://schemas.microsoft.com/office/drawing/2014/main" id="{84280E7C-316F-B916-6C8F-05EBBFDF5BA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it-IT"/>
          </a:p>
        </p:txBody>
      </p:sp>
      <p:sp>
        <p:nvSpPr>
          <p:cNvPr id="1029" name="Rectangle 5">
            <a:extLst>
              <a:ext uri="{FF2B5EF4-FFF2-40B4-BE49-F238E27FC236}">
                <a16:creationId xmlns:a16="http://schemas.microsoft.com/office/drawing/2014/main" id="{1A8FD7D3-AA5D-FE4C-70FF-5E7955206F2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it-IT"/>
          </a:p>
        </p:txBody>
      </p:sp>
      <p:sp>
        <p:nvSpPr>
          <p:cNvPr id="1030" name="Rectangle 6">
            <a:extLst>
              <a:ext uri="{FF2B5EF4-FFF2-40B4-BE49-F238E27FC236}">
                <a16:creationId xmlns:a16="http://schemas.microsoft.com/office/drawing/2014/main" id="{38DC7BE6-1673-0083-F3D4-4F10D12E663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44A576-64E4-4225-92DD-A0E0C3920DFD}" type="slidenum">
              <a:rPr lang="en-US" altLang="it-IT"/>
              <a:pPr/>
              <a:t>‹N›</a:t>
            </a:fld>
            <a:endParaRPr lang="en-US" altLang="it-IT"/>
          </a:p>
        </p:txBody>
      </p:sp>
    </p:spTree>
    <p:extLst>
      <p:ext uri="{BB962C8B-B14F-4D97-AF65-F5344CB8AC3E}">
        <p14:creationId xmlns:p14="http://schemas.microsoft.com/office/powerpoint/2010/main" val="1023189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shop.wki.it/libri/manuale-di-diritto-del-commercio-internazionale-s648541/?gclid=EAIaIQobChMItv6gyfLo6AIVyaQYCh3YaA5REAAYASAAEgLAbvD_Bw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23.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9" Type="http://schemas.openxmlformats.org/officeDocument/2006/relationships/image" Target="../media/image85.png"/><Relationship Id="rId21" Type="http://schemas.openxmlformats.org/officeDocument/2006/relationships/image" Target="../media/image67.png"/><Relationship Id="rId34" Type="http://schemas.openxmlformats.org/officeDocument/2006/relationships/image" Target="../media/image80.png"/><Relationship Id="rId42" Type="http://schemas.openxmlformats.org/officeDocument/2006/relationships/image" Target="../media/image88.png"/><Relationship Id="rId47" Type="http://schemas.openxmlformats.org/officeDocument/2006/relationships/image" Target="../media/image93.png"/><Relationship Id="rId50" Type="http://schemas.openxmlformats.org/officeDocument/2006/relationships/image" Target="../media/image96.png"/><Relationship Id="rId55" Type="http://schemas.openxmlformats.org/officeDocument/2006/relationships/image" Target="../media/image101.png"/><Relationship Id="rId63" Type="http://schemas.openxmlformats.org/officeDocument/2006/relationships/image" Target="../media/image109.png"/><Relationship Id="rId68" Type="http://schemas.openxmlformats.org/officeDocument/2006/relationships/image" Target="../media/image114.png"/><Relationship Id="rId76" Type="http://schemas.openxmlformats.org/officeDocument/2006/relationships/image" Target="../media/image122.png"/><Relationship Id="rId84" Type="http://schemas.openxmlformats.org/officeDocument/2006/relationships/image" Target="../media/image130.png"/><Relationship Id="rId7" Type="http://schemas.openxmlformats.org/officeDocument/2006/relationships/image" Target="../media/image53.png"/><Relationship Id="rId71" Type="http://schemas.openxmlformats.org/officeDocument/2006/relationships/image" Target="../media/image117.png"/><Relationship Id="rId2" Type="http://schemas.openxmlformats.org/officeDocument/2006/relationships/image" Target="../media/image48.png"/><Relationship Id="rId16" Type="http://schemas.openxmlformats.org/officeDocument/2006/relationships/image" Target="../media/image62.png"/><Relationship Id="rId29" Type="http://schemas.openxmlformats.org/officeDocument/2006/relationships/image" Target="../media/image75.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40" Type="http://schemas.openxmlformats.org/officeDocument/2006/relationships/image" Target="../media/image86.png"/><Relationship Id="rId45" Type="http://schemas.openxmlformats.org/officeDocument/2006/relationships/image" Target="../media/image91.png"/><Relationship Id="rId53" Type="http://schemas.openxmlformats.org/officeDocument/2006/relationships/image" Target="../media/image99.png"/><Relationship Id="rId58" Type="http://schemas.openxmlformats.org/officeDocument/2006/relationships/image" Target="../media/image104.png"/><Relationship Id="rId66" Type="http://schemas.openxmlformats.org/officeDocument/2006/relationships/image" Target="../media/image112.png"/><Relationship Id="rId74" Type="http://schemas.openxmlformats.org/officeDocument/2006/relationships/image" Target="../media/image120.png"/><Relationship Id="rId79" Type="http://schemas.openxmlformats.org/officeDocument/2006/relationships/image" Target="../media/image125.png"/><Relationship Id="rId87" Type="http://schemas.openxmlformats.org/officeDocument/2006/relationships/image" Target="../media/image133.png"/><Relationship Id="rId5" Type="http://schemas.openxmlformats.org/officeDocument/2006/relationships/image" Target="../media/image51.png"/><Relationship Id="rId61" Type="http://schemas.openxmlformats.org/officeDocument/2006/relationships/image" Target="../media/image107.png"/><Relationship Id="rId82" Type="http://schemas.openxmlformats.org/officeDocument/2006/relationships/image" Target="../media/image128.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1.png"/><Relationship Id="rId43" Type="http://schemas.openxmlformats.org/officeDocument/2006/relationships/image" Target="../media/image89.png"/><Relationship Id="rId48" Type="http://schemas.openxmlformats.org/officeDocument/2006/relationships/image" Target="../media/image94.png"/><Relationship Id="rId56" Type="http://schemas.openxmlformats.org/officeDocument/2006/relationships/image" Target="../media/image102.png"/><Relationship Id="rId64" Type="http://schemas.openxmlformats.org/officeDocument/2006/relationships/image" Target="../media/image110.png"/><Relationship Id="rId69" Type="http://schemas.openxmlformats.org/officeDocument/2006/relationships/image" Target="../media/image115.png"/><Relationship Id="rId77" Type="http://schemas.openxmlformats.org/officeDocument/2006/relationships/image" Target="../media/image123.png"/><Relationship Id="rId8" Type="http://schemas.openxmlformats.org/officeDocument/2006/relationships/image" Target="../media/image54.png"/><Relationship Id="rId51" Type="http://schemas.openxmlformats.org/officeDocument/2006/relationships/image" Target="../media/image97.png"/><Relationship Id="rId72" Type="http://schemas.openxmlformats.org/officeDocument/2006/relationships/image" Target="../media/image118.png"/><Relationship Id="rId80" Type="http://schemas.openxmlformats.org/officeDocument/2006/relationships/image" Target="../media/image126.png"/><Relationship Id="rId85" Type="http://schemas.openxmlformats.org/officeDocument/2006/relationships/image" Target="../media/image131.png"/><Relationship Id="rId3" Type="http://schemas.openxmlformats.org/officeDocument/2006/relationships/image" Target="../media/image49.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92.png"/><Relationship Id="rId59" Type="http://schemas.openxmlformats.org/officeDocument/2006/relationships/image" Target="../media/image105.png"/><Relationship Id="rId67" Type="http://schemas.openxmlformats.org/officeDocument/2006/relationships/image" Target="../media/image113.png"/><Relationship Id="rId20" Type="http://schemas.openxmlformats.org/officeDocument/2006/relationships/image" Target="../media/image66.png"/><Relationship Id="rId41" Type="http://schemas.openxmlformats.org/officeDocument/2006/relationships/image" Target="../media/image87.png"/><Relationship Id="rId54" Type="http://schemas.openxmlformats.org/officeDocument/2006/relationships/image" Target="../media/image100.png"/><Relationship Id="rId62" Type="http://schemas.openxmlformats.org/officeDocument/2006/relationships/image" Target="../media/image108.png"/><Relationship Id="rId70" Type="http://schemas.openxmlformats.org/officeDocument/2006/relationships/image" Target="../media/image116.png"/><Relationship Id="rId75" Type="http://schemas.openxmlformats.org/officeDocument/2006/relationships/image" Target="../media/image121.png"/><Relationship Id="rId83" Type="http://schemas.openxmlformats.org/officeDocument/2006/relationships/image" Target="../media/image129.png"/><Relationship Id="rId88"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52.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2.png"/><Relationship Id="rId49" Type="http://schemas.openxmlformats.org/officeDocument/2006/relationships/image" Target="../media/image95.png"/><Relationship Id="rId57" Type="http://schemas.openxmlformats.org/officeDocument/2006/relationships/image" Target="../media/image103.png"/><Relationship Id="rId10" Type="http://schemas.openxmlformats.org/officeDocument/2006/relationships/image" Target="../media/image56.png"/><Relationship Id="rId31" Type="http://schemas.openxmlformats.org/officeDocument/2006/relationships/image" Target="../media/image77.png"/><Relationship Id="rId44" Type="http://schemas.openxmlformats.org/officeDocument/2006/relationships/image" Target="../media/image90.png"/><Relationship Id="rId52" Type="http://schemas.openxmlformats.org/officeDocument/2006/relationships/image" Target="../media/image98.png"/><Relationship Id="rId60" Type="http://schemas.openxmlformats.org/officeDocument/2006/relationships/image" Target="../media/image106.png"/><Relationship Id="rId65" Type="http://schemas.openxmlformats.org/officeDocument/2006/relationships/image" Target="../media/image111.png"/><Relationship Id="rId73" Type="http://schemas.openxmlformats.org/officeDocument/2006/relationships/image" Target="../media/image119.png"/><Relationship Id="rId78" Type="http://schemas.openxmlformats.org/officeDocument/2006/relationships/image" Target="../media/image124.png"/><Relationship Id="rId81" Type="http://schemas.openxmlformats.org/officeDocument/2006/relationships/image" Target="../media/image127.png"/><Relationship Id="rId86" Type="http://schemas.openxmlformats.org/officeDocument/2006/relationships/image" Target="../media/image1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0.png"/><Relationship Id="rId2" Type="http://schemas.openxmlformats.org/officeDocument/2006/relationships/image" Target="../media/image136.emf"/><Relationship Id="rId1" Type="http://schemas.openxmlformats.org/officeDocument/2006/relationships/slideLayout" Target="../slideLayouts/slideLayout2.xml"/><Relationship Id="rId6" Type="http://schemas.openxmlformats.org/officeDocument/2006/relationships/image" Target="../media/image139.emf"/><Relationship Id="rId5" Type="http://schemas.openxmlformats.org/officeDocument/2006/relationships/image" Target="../media/image138.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5.png"/><Relationship Id="rId5" Type="http://schemas.microsoft.com/office/2007/relationships/hdphoto" Target="../media/hdphoto5.wdp"/><Relationship Id="rId4" Type="http://schemas.openxmlformats.org/officeDocument/2006/relationships/image" Target="../media/image144.png"/></Relationships>
</file>

<file path=ppt/slides/_rels/slide32.xml.rels><?xml version="1.0" encoding="UTF-8" standalone="yes"?>
<Relationships xmlns="http://schemas.openxmlformats.org/package/2006/relationships"><Relationship Id="rId8" Type="http://schemas.openxmlformats.org/officeDocument/2006/relationships/image" Target="../media/image149.png"/><Relationship Id="rId13" Type="http://schemas.microsoft.com/office/2007/relationships/hdphoto" Target="../media/hdphoto12.wdp"/><Relationship Id="rId3" Type="http://schemas.microsoft.com/office/2007/relationships/hdphoto" Target="../media/hdphoto7.wdp"/><Relationship Id="rId7" Type="http://schemas.microsoft.com/office/2007/relationships/hdphoto" Target="../media/hdphoto9.wdp"/><Relationship Id="rId12"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48.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150.png"/><Relationship Id="rId4" Type="http://schemas.openxmlformats.org/officeDocument/2006/relationships/image" Target="../media/image147.png"/><Relationship Id="rId9" Type="http://schemas.microsoft.com/office/2007/relationships/hdphoto" Target="../media/hdphoto10.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gchumanrights.org/" TargetMode="External"/><Relationship Id="rId7" Type="http://schemas.openxmlformats.org/officeDocument/2006/relationships/image" Target="../media/image152.png"/><Relationship Id="rId2" Type="http://schemas.openxmlformats.org/officeDocument/2006/relationships/hyperlink" Target="https://www.unive.it/pag/13526"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hop.wki.it/libri/manuale-di-diritto-del-commercio-internazionale-s648541/?gclid=EAIaIQobChMItv6gyfLo6AIVyaQYCh3YaA5REAAYASAAEgLAbvD_BwE" TargetMode="External"/><Relationship Id="rId4" Type="http://schemas.openxmlformats.org/officeDocument/2006/relationships/hyperlink" Target="mailto:marrella@unive.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xfrm>
            <a:off x="7924800" y="6356350"/>
            <a:ext cx="762000" cy="365125"/>
          </a:xfrm>
          <a:prstGeom prst="rect">
            <a:avLst/>
          </a:prstGeom>
          <a:noFill/>
        </p:spPr>
        <p:txBody>
          <a:bodyPr vert="horz" lIns="0" tIns="0" rIns="0" bIns="0" anchor="b"/>
          <a:lstStyle>
            <a:defPPr>
              <a:defRPr lang="en-GB"/>
            </a:defPPr>
            <a:lvl1pPr algn="r" defTabSz="449263" rtl="0" eaLnBrk="1" fontAlgn="base" latinLnBrk="0" hangingPunct="1">
              <a:spcBef>
                <a:spcPct val="0"/>
              </a:spcBef>
              <a:spcAft>
                <a:spcPct val="0"/>
              </a:spcAft>
              <a:buClr>
                <a:srgbClr val="000000"/>
              </a:buClr>
              <a:buSzPct val="100000"/>
              <a:buFont typeface="Times New Roman" pitchFamily="18" charset="0"/>
              <a:defRPr kumimoji="0" sz="1200" kern="1200">
                <a:solidFill>
                  <a:schemeClr val="tx2">
                    <a:shade val="90000"/>
                  </a:schemeClr>
                </a:solidFill>
                <a:latin typeface="Times New Roman" pitchFamily="18" charset="0"/>
                <a:ea typeface="MS Gothic"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charset="-128"/>
                <a:cs typeface="+mn-cs"/>
              </a:defRPr>
            </a:lvl5pPr>
            <a:lvl6pPr marL="2286000" algn="l" defTabSz="914400" rtl="0" eaLnBrk="1" latinLnBrk="0" hangingPunct="1">
              <a:defRPr sz="2400" kern="1200">
                <a:solidFill>
                  <a:schemeClr val="bg1"/>
                </a:solidFill>
                <a:latin typeface="Times New Roman" pitchFamily="18" charset="0"/>
                <a:ea typeface="MS Gothic" charset="-128"/>
                <a:cs typeface="+mn-cs"/>
              </a:defRPr>
            </a:lvl6pPr>
            <a:lvl7pPr marL="2743200" algn="l" defTabSz="914400" rtl="0" eaLnBrk="1" latinLnBrk="0" hangingPunct="1">
              <a:defRPr sz="2400" kern="1200">
                <a:solidFill>
                  <a:schemeClr val="bg1"/>
                </a:solidFill>
                <a:latin typeface="Times New Roman" pitchFamily="18" charset="0"/>
                <a:ea typeface="MS Gothic" charset="-128"/>
                <a:cs typeface="+mn-cs"/>
              </a:defRPr>
            </a:lvl7pPr>
            <a:lvl8pPr marL="3200400" algn="l" defTabSz="914400" rtl="0" eaLnBrk="1" latinLnBrk="0" hangingPunct="1">
              <a:defRPr sz="2400" kern="1200">
                <a:solidFill>
                  <a:schemeClr val="bg1"/>
                </a:solidFill>
                <a:latin typeface="Times New Roman" pitchFamily="18" charset="0"/>
                <a:ea typeface="MS Gothic" charset="-128"/>
                <a:cs typeface="+mn-cs"/>
              </a:defRPr>
            </a:lvl8pPr>
            <a:lvl9pPr marL="3657600" algn="l" defTabSz="914400" rtl="0" eaLnBrk="1" latinLnBrk="0" hangingPunct="1">
              <a:defRPr sz="2400" kern="1200">
                <a:solidFill>
                  <a:schemeClr val="bg1"/>
                </a:solidFill>
                <a:latin typeface="Times New Roman" pitchFamily="18" charset="0"/>
                <a:ea typeface="MS Gothic" charset="-128"/>
                <a:cs typeface="+mn-cs"/>
              </a:defRPr>
            </a:lvl9pPr>
          </a:lstStyle>
          <a:p>
            <a:fld id="{AD0B8147-A71B-4BC0-9988-9714C8609FA8}" type="slidenum">
              <a:rPr lang="it-IT" smtClean="0"/>
              <a:pPr/>
              <a:t>1</a:t>
            </a:fld>
            <a:endParaRPr lang="it-IT"/>
          </a:p>
        </p:txBody>
      </p:sp>
      <p:sp>
        <p:nvSpPr>
          <p:cNvPr id="16387" name="Rectangle 2"/>
          <p:cNvSpPr>
            <a:spLocks noGrp="1" noChangeArrowheads="1"/>
          </p:cNvSpPr>
          <p:nvPr>
            <p:ph type="ctrTitle" idx="4294967295"/>
          </p:nvPr>
        </p:nvSpPr>
        <p:spPr>
          <a:xfrm>
            <a:off x="4422070" y="2770188"/>
            <a:ext cx="5652120" cy="1440160"/>
          </a:xfrm>
        </p:spPr>
        <p:txBody>
          <a:bodyPr>
            <a:normAutofit/>
          </a:bodyPr>
          <a:lstStyle/>
          <a:p>
            <a:pPr eaLnBrk="1" hangingPunct="1">
              <a:defRPr/>
            </a:pPr>
            <a:r>
              <a:rPr lang="en-US" b="1" dirty="0">
                <a:solidFill>
                  <a:srgbClr val="FF0000"/>
                </a:solidFill>
              </a:rPr>
              <a:t>THE EU role in promoting Trade and Human Rights in the wider world</a:t>
            </a:r>
            <a:endParaRPr lang="it-IT" b="1" dirty="0">
              <a:solidFill>
                <a:srgbClr val="FF0000"/>
              </a:solidFill>
            </a:endParaRPr>
          </a:p>
        </p:txBody>
      </p:sp>
      <p:sp>
        <p:nvSpPr>
          <p:cNvPr id="16388" name="Rectangle 3"/>
          <p:cNvSpPr>
            <a:spLocks noGrp="1" noChangeArrowheads="1"/>
          </p:cNvSpPr>
          <p:nvPr>
            <p:ph type="subTitle" idx="4294967295"/>
          </p:nvPr>
        </p:nvSpPr>
        <p:spPr>
          <a:xfrm>
            <a:off x="4223792" y="4581128"/>
            <a:ext cx="6192688" cy="1512168"/>
          </a:xfrm>
        </p:spPr>
        <p:txBody>
          <a:bodyPr>
            <a:normAutofit fontScale="92500" lnSpcReduction="10000"/>
          </a:bodyPr>
          <a:lstStyle/>
          <a:p>
            <a:pPr eaLnBrk="1" hangingPunct="1">
              <a:buFont typeface="Wingdings" pitchFamily="2" charset="2"/>
              <a:buNone/>
            </a:pPr>
            <a:r>
              <a:rPr lang="it-IT" sz="4000" dirty="0"/>
              <a:t>Prof. Avv. Fabrizio </a:t>
            </a:r>
            <a:r>
              <a:rPr lang="it-IT" sz="4000" dirty="0" err="1"/>
              <a:t>Marrella</a:t>
            </a:r>
            <a:endParaRPr lang="it-IT" sz="4000" dirty="0"/>
          </a:p>
          <a:p>
            <a:pPr eaLnBrk="1" hangingPunct="1">
              <a:buFont typeface="Wingdings" pitchFamily="2" charset="2"/>
              <a:buNone/>
            </a:pPr>
            <a:r>
              <a:rPr lang="it-IT" sz="2000" dirty="0"/>
              <a:t>Ordinario di Diritto internazionale</a:t>
            </a:r>
          </a:p>
          <a:p>
            <a:pPr eaLnBrk="1" hangingPunct="1">
              <a:buFont typeface="Wingdings" pitchFamily="2" charset="2"/>
              <a:buNone/>
            </a:pPr>
            <a:r>
              <a:rPr lang="it-IT" sz="2000" dirty="0"/>
              <a:t>Università “Cà Foscari” Venezia</a:t>
            </a:r>
          </a:p>
          <a:p>
            <a:pPr eaLnBrk="1" hangingPunct="1">
              <a:buFont typeface="Wingdings" pitchFamily="2" charset="2"/>
              <a:buNone/>
            </a:pPr>
            <a:endParaRPr lang="it-IT" sz="2400" dirty="0"/>
          </a:p>
        </p:txBody>
      </p:sp>
      <p:pic>
        <p:nvPicPr>
          <p:cNvPr id="16389" name="Picture 5" descr="bandiera"/>
          <p:cNvPicPr>
            <a:picLocks noChangeAspect="1" noChangeArrowheads="1"/>
          </p:cNvPicPr>
          <p:nvPr/>
        </p:nvPicPr>
        <p:blipFill>
          <a:blip r:embed="rId3" cstate="print"/>
          <a:srcRect/>
          <a:stretch>
            <a:fillRect/>
          </a:stretch>
        </p:blipFill>
        <p:spPr bwMode="auto">
          <a:xfrm>
            <a:off x="0" y="0"/>
            <a:ext cx="3419872" cy="2770188"/>
          </a:xfrm>
          <a:prstGeom prst="rect">
            <a:avLst/>
          </a:prstGeom>
          <a:noFill/>
          <a:ln w="9525">
            <a:noFill/>
            <a:miter lim="800000"/>
            <a:headEnd/>
            <a:tailEnd/>
          </a:ln>
        </p:spPr>
      </p:pic>
      <p:pic>
        <p:nvPicPr>
          <p:cNvPr id="2" name="Immagine 1">
            <a:hlinkClick r:id="rId4"/>
            <a:extLst>
              <a:ext uri="{FF2B5EF4-FFF2-40B4-BE49-F238E27FC236}">
                <a16:creationId xmlns:a16="http://schemas.microsoft.com/office/drawing/2014/main" id="{C8DCA153-2E23-708C-DB03-0425FA52DF81}"/>
              </a:ext>
            </a:extLst>
          </p:cNvPr>
          <p:cNvPicPr>
            <a:picLocks noChangeAspect="1"/>
          </p:cNvPicPr>
          <p:nvPr/>
        </p:nvPicPr>
        <p:blipFill>
          <a:blip r:embed="rId5"/>
          <a:stretch>
            <a:fillRect/>
          </a:stretch>
        </p:blipFill>
        <p:spPr>
          <a:xfrm>
            <a:off x="0" y="3689648"/>
            <a:ext cx="2483768" cy="3168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43D9D0-7EB4-E8A7-2462-6517BD4D2E73}"/>
              </a:ext>
            </a:extLst>
          </p:cNvPr>
          <p:cNvSpPr>
            <a:spLocks noGrp="1"/>
          </p:cNvSpPr>
          <p:nvPr>
            <p:ph type="title"/>
          </p:nvPr>
        </p:nvSpPr>
        <p:spPr/>
        <p:txBody>
          <a:bodyPr/>
          <a:lstStyle/>
          <a:p>
            <a:r>
              <a:rPr lang="it-IT" dirty="0"/>
              <a:t>HOW TO CONCLUDE AN EU INTERNATIONAL AGREEMENT</a:t>
            </a:r>
          </a:p>
        </p:txBody>
      </p:sp>
      <p:sp>
        <p:nvSpPr>
          <p:cNvPr id="3" name="Segnaposto contenuto 2">
            <a:extLst>
              <a:ext uri="{FF2B5EF4-FFF2-40B4-BE49-F238E27FC236}">
                <a16:creationId xmlns:a16="http://schemas.microsoft.com/office/drawing/2014/main" id="{394C4C39-7B15-D493-AE01-24FBB40DC378}"/>
              </a:ext>
            </a:extLst>
          </p:cNvPr>
          <p:cNvSpPr>
            <a:spLocks noGrp="1"/>
          </p:cNvSpPr>
          <p:nvPr>
            <p:ph idx="1"/>
          </p:nvPr>
        </p:nvSpPr>
        <p:spPr/>
        <p:txBody>
          <a:bodyPr/>
          <a:lstStyle/>
          <a:p>
            <a:r>
              <a:rPr lang="en-US" dirty="0"/>
              <a:t>The procedures for concluding international agreements are mainly set out in Article 218 of the Treaty on the Functioning of the European Union (TFEU). In the case of trade agreements, rules are also to be found in the specific provisions of Article 207 (TFEU) dealing with common commercial policy and any other article mentioned as a legal basis in the Council decisions to sign and to conclude a given trade agreement.</a:t>
            </a:r>
            <a:endParaRPr lang="it-IT" dirty="0"/>
          </a:p>
        </p:txBody>
      </p:sp>
      <p:sp>
        <p:nvSpPr>
          <p:cNvPr id="4" name="Segnaposto piè di pagina 3">
            <a:extLst>
              <a:ext uri="{FF2B5EF4-FFF2-40B4-BE49-F238E27FC236}">
                <a16:creationId xmlns:a16="http://schemas.microsoft.com/office/drawing/2014/main" id="{EEF7227C-FB97-CFFD-CF02-651D1A8485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0330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EB06B-BAF1-D61B-6493-DB77EE44F841}"/>
              </a:ext>
            </a:extLst>
          </p:cNvPr>
          <p:cNvSpPr>
            <a:spLocks noGrp="1"/>
          </p:cNvSpPr>
          <p:nvPr>
            <p:ph type="title"/>
          </p:nvPr>
        </p:nvSpPr>
        <p:spPr/>
        <p:txBody>
          <a:bodyPr/>
          <a:lstStyle/>
          <a:p>
            <a:r>
              <a:rPr lang="en-US" dirty="0"/>
              <a:t>The European Parliament's role in negotiations </a:t>
            </a:r>
            <a:br>
              <a:rPr lang="en-US" dirty="0"/>
            </a:br>
            <a:endParaRPr lang="it-IT" dirty="0"/>
          </a:p>
        </p:txBody>
      </p:sp>
      <p:sp>
        <p:nvSpPr>
          <p:cNvPr id="3" name="Segnaposto contenuto 2">
            <a:extLst>
              <a:ext uri="{FF2B5EF4-FFF2-40B4-BE49-F238E27FC236}">
                <a16:creationId xmlns:a16="http://schemas.microsoft.com/office/drawing/2014/main" id="{9FE2C28D-1F1D-85FC-5629-0B0618EFDE54}"/>
              </a:ext>
            </a:extLst>
          </p:cNvPr>
          <p:cNvSpPr>
            <a:spLocks noGrp="1"/>
          </p:cNvSpPr>
          <p:nvPr>
            <p:ph idx="1"/>
          </p:nvPr>
        </p:nvSpPr>
        <p:spPr/>
        <p:txBody>
          <a:bodyPr>
            <a:normAutofit/>
          </a:bodyPr>
          <a:lstStyle/>
          <a:p>
            <a:pPr algn="just"/>
            <a:r>
              <a:rPr lang="en-US" sz="2400" dirty="0"/>
              <a:t>While the European Parliament has no formal role in starting and conducting trade negotiations, the TFEU imposes a duty of information: the European Parliament must be informed immediately and fully at all stages of the procedures. Moreover, the fact that the European Parliament has to give its consent at the end of the negotiations, has made it necessary to discuss some EU positions in the negotiations with the European Parliament first, in order for the Commission to verify the existence of political support. The Commission therefore reports regularly to both the European Parliament and the TPC. While it has no legal obligation to do so, Parliament will often signal its political position by issuing a resolution. </a:t>
            </a:r>
            <a:endParaRPr lang="it-IT" sz="2400" dirty="0"/>
          </a:p>
        </p:txBody>
      </p:sp>
      <p:sp>
        <p:nvSpPr>
          <p:cNvPr id="4" name="Segnaposto piè di pagina 3">
            <a:extLst>
              <a:ext uri="{FF2B5EF4-FFF2-40B4-BE49-F238E27FC236}">
                <a16:creationId xmlns:a16="http://schemas.microsoft.com/office/drawing/2014/main" id="{43FBFDA7-1617-41FE-611F-C2A07C1B0F5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6018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CF36A-66AF-B320-336D-05F6261743E9}"/>
              </a:ext>
            </a:extLst>
          </p:cNvPr>
          <p:cNvSpPr>
            <a:spLocks noGrp="1"/>
          </p:cNvSpPr>
          <p:nvPr>
            <p:ph type="title"/>
          </p:nvPr>
        </p:nvSpPr>
        <p:spPr/>
        <p:txBody>
          <a:bodyPr/>
          <a:lstStyle/>
          <a:p>
            <a:r>
              <a:rPr lang="it-IT" dirty="0"/>
              <a:t>HOW FAR CAN THE CCP GO?</a:t>
            </a:r>
          </a:p>
        </p:txBody>
      </p:sp>
      <p:sp>
        <p:nvSpPr>
          <p:cNvPr id="3" name="Segnaposto contenuto 2">
            <a:extLst>
              <a:ext uri="{FF2B5EF4-FFF2-40B4-BE49-F238E27FC236}">
                <a16:creationId xmlns:a16="http://schemas.microsoft.com/office/drawing/2014/main" id="{1D30734B-BE06-B3D7-8748-3BD67251D2C9}"/>
              </a:ext>
            </a:extLst>
          </p:cNvPr>
          <p:cNvSpPr>
            <a:spLocks noGrp="1"/>
          </p:cNvSpPr>
          <p:nvPr>
            <p:ph idx="1"/>
          </p:nvPr>
        </p:nvSpPr>
        <p:spPr/>
        <p:txBody>
          <a:bodyPr>
            <a:normAutofit fontScale="77500" lnSpcReduction="20000"/>
          </a:bodyPr>
          <a:lstStyle/>
          <a:p>
            <a:pPr algn="just"/>
            <a:r>
              <a:rPr lang="en-US" sz="2800" dirty="0"/>
              <a:t>The common commercial policy (CCP), which defines EU trade policy, has always been an exclusive competence of the EU, however the content of the CCP has evolved over time. While services and intellectual property rights were originally considered shared competences, the Lisbon Treaty includes all services and commercial aspects of intellectual property rights within the CCP's scope (Article 207(1) TFEU). Article 207(1) TFEU also introduces foreign direct investment to the list of CCP competences. This evolution in the scope of CCP has led the Commission to consider whether it can conclude that some trade agreements focusing on purely commercial matters (including investment provisions) fall under exclusive EU competence. The argument of the Commission is contested by most Member States who consider that those agreements must be concluded as mixed. The main controversy between the Council and the Commission concerns whether investment now falls under exclusive EU competence</a:t>
            </a:r>
            <a:endParaRPr lang="it-IT" sz="2800" dirty="0"/>
          </a:p>
        </p:txBody>
      </p:sp>
      <p:sp>
        <p:nvSpPr>
          <p:cNvPr id="4" name="Segnaposto piè di pagina 3">
            <a:extLst>
              <a:ext uri="{FF2B5EF4-FFF2-40B4-BE49-F238E27FC236}">
                <a16:creationId xmlns:a16="http://schemas.microsoft.com/office/drawing/2014/main" id="{FAF70A6C-CE81-EC58-FA62-E9EF81AF356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910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B818BB-9E97-9DB3-E7F1-15FC0D6AA42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475BE02-29E1-B80B-5709-EAB6E0A6FBFD}"/>
              </a:ext>
            </a:extLst>
          </p:cNvPr>
          <p:cNvSpPr>
            <a:spLocks noGrp="1"/>
          </p:cNvSpPr>
          <p:nvPr>
            <p:ph idx="1"/>
          </p:nvPr>
        </p:nvSpPr>
        <p:spPr/>
        <p:txBody>
          <a:bodyPr>
            <a:normAutofit/>
          </a:bodyPr>
          <a:lstStyle/>
          <a:p>
            <a:pPr marL="0" indent="0">
              <a:buNone/>
            </a:pPr>
            <a:r>
              <a:rPr lang="en-US" sz="2400" dirty="0"/>
              <a:t>Once the Council has adopted the decision to sign the treaty, a date for its signature can be chosen. In practice, for mixed agreements, the EU and the Member States sign the treaty simultaneously. Signature signals the intention to conclude, it does not conclude the agreement as such.</a:t>
            </a:r>
          </a:p>
          <a:p>
            <a:pPr marL="0" indent="0">
              <a:buNone/>
            </a:pPr>
            <a:r>
              <a:rPr lang="en-US" sz="2400" dirty="0"/>
              <a:t>The possibility for an international treaty to apply provisionally under EU law is set out</a:t>
            </a:r>
          </a:p>
          <a:p>
            <a:pPr marL="0" indent="0">
              <a:buNone/>
            </a:pPr>
            <a:r>
              <a:rPr lang="en-US" sz="2400" dirty="0"/>
              <a:t>under Article 218(5) TFEU, which provides for the Council decision on provisional</a:t>
            </a:r>
          </a:p>
          <a:p>
            <a:pPr marL="0" indent="0">
              <a:buNone/>
            </a:pPr>
            <a:r>
              <a:rPr lang="en-US" sz="2400" dirty="0"/>
              <a:t>application to be taken simultaneously with the Council decision to sign the treaty</a:t>
            </a:r>
            <a:endParaRPr lang="it-IT" sz="2400" dirty="0"/>
          </a:p>
        </p:txBody>
      </p:sp>
      <p:sp>
        <p:nvSpPr>
          <p:cNvPr id="4" name="Segnaposto piè di pagina 3">
            <a:extLst>
              <a:ext uri="{FF2B5EF4-FFF2-40B4-BE49-F238E27FC236}">
                <a16:creationId xmlns:a16="http://schemas.microsoft.com/office/drawing/2014/main" id="{38256192-5E01-E470-73EF-D94D315C46DD}"/>
              </a:ext>
            </a:extLst>
          </p:cNvPr>
          <p:cNvSpPr>
            <a:spLocks noGrp="1"/>
          </p:cNvSpPr>
          <p:nvPr>
            <p:ph type="ftr" sz="quarter" idx="11"/>
          </p:nvPr>
        </p:nvSpPr>
        <p:spPr/>
        <p:txBody>
          <a:bodyPr/>
          <a:lstStyle/>
          <a:p>
            <a:r>
              <a:rPr lang="en-US"/>
              <a:t>Delegation of the European union to Pakistan</a:t>
            </a:r>
            <a:endParaRPr lang="en-US" dirty="0"/>
          </a:p>
        </p:txBody>
      </p:sp>
    </p:spTree>
    <p:extLst>
      <p:ext uri="{BB962C8B-B14F-4D97-AF65-F5344CB8AC3E}">
        <p14:creationId xmlns:p14="http://schemas.microsoft.com/office/powerpoint/2010/main" val="266835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0757DD-A130-EBC1-8E54-F94398662972}"/>
              </a:ext>
            </a:extLst>
          </p:cNvPr>
          <p:cNvSpPr>
            <a:spLocks noGrp="1"/>
          </p:cNvSpPr>
          <p:nvPr>
            <p:ph type="title"/>
          </p:nvPr>
        </p:nvSpPr>
        <p:spPr/>
        <p:txBody>
          <a:bodyPr/>
          <a:lstStyle/>
          <a:p>
            <a:r>
              <a:rPr lang="it-IT" dirty="0"/>
              <a:t>PROVISIONAL APPLICATION OF MIXED AGREEMENTS</a:t>
            </a:r>
          </a:p>
        </p:txBody>
      </p:sp>
      <p:sp>
        <p:nvSpPr>
          <p:cNvPr id="3" name="Segnaposto contenuto 2">
            <a:extLst>
              <a:ext uri="{FF2B5EF4-FFF2-40B4-BE49-F238E27FC236}">
                <a16:creationId xmlns:a16="http://schemas.microsoft.com/office/drawing/2014/main" id="{AEDDF750-559A-598B-9AB9-53F674CACB50}"/>
              </a:ext>
            </a:extLst>
          </p:cNvPr>
          <p:cNvSpPr>
            <a:spLocks noGrp="1"/>
          </p:cNvSpPr>
          <p:nvPr>
            <p:ph idx="1"/>
          </p:nvPr>
        </p:nvSpPr>
        <p:spPr/>
        <p:txBody>
          <a:bodyPr/>
          <a:lstStyle/>
          <a:p>
            <a:r>
              <a:rPr lang="en-US" dirty="0"/>
              <a:t> In the case of MIXED AGREEMENTS, </a:t>
            </a:r>
            <a:r>
              <a:rPr lang="en-US" b="1" dirty="0"/>
              <a:t>the treaty enters into force only when the THIRD COUNTRY, the EU and all ITS Member States have exchanged ratification instruments</a:t>
            </a:r>
            <a:r>
              <a:rPr lang="en-US" dirty="0"/>
              <a:t>.</a:t>
            </a:r>
          </a:p>
          <a:p>
            <a:r>
              <a:rPr lang="en-US" dirty="0"/>
              <a:t>The </a:t>
            </a:r>
            <a:r>
              <a:rPr lang="en-US" b="1" dirty="0"/>
              <a:t>provisional application </a:t>
            </a:r>
            <a:r>
              <a:rPr lang="en-US" dirty="0"/>
              <a:t>of mixed agreements negotiated by the EU takes place, however, </a:t>
            </a:r>
            <a:r>
              <a:rPr lang="en-US" dirty="0">
                <a:highlight>
                  <a:srgbClr val="FFFF00"/>
                </a:highlight>
              </a:rPr>
              <a:t>before the completion of ratification procedures at the Member State level.</a:t>
            </a:r>
          </a:p>
          <a:p>
            <a:pPr marL="0" indent="0">
              <a:buNone/>
            </a:pPr>
            <a:r>
              <a:rPr lang="en-US" dirty="0"/>
              <a:t>This makes sense as the entire rationale of provisional application is to allow for application while waiting for the completion of the ratification procedure. However provisional application under Article 218(5) TFEU can only be granted for provisions relating to EU competence and cannot include Member State competences unless all the Member States have agreed to it separately. Decisions on the provisional application of a mixed agreement in its entirety usually include a statement clarifying that Member States have given their agreement with respect to their competences.</a:t>
            </a:r>
            <a:endParaRPr lang="it-IT" dirty="0"/>
          </a:p>
        </p:txBody>
      </p:sp>
      <p:sp>
        <p:nvSpPr>
          <p:cNvPr id="4" name="Segnaposto piè di pagina 3">
            <a:extLst>
              <a:ext uri="{FF2B5EF4-FFF2-40B4-BE49-F238E27FC236}">
                <a16:creationId xmlns:a16="http://schemas.microsoft.com/office/drawing/2014/main" id="{B612B2B5-2C03-E86B-1F08-35AE14018FB0}"/>
              </a:ext>
            </a:extLst>
          </p:cNvPr>
          <p:cNvSpPr>
            <a:spLocks noGrp="1"/>
          </p:cNvSpPr>
          <p:nvPr>
            <p:ph type="ftr" sz="quarter" idx="11"/>
          </p:nvPr>
        </p:nvSpPr>
        <p:spPr/>
        <p:txBody>
          <a:bodyPr/>
          <a:lstStyle/>
          <a:p>
            <a:r>
              <a:rPr lang="en-US"/>
              <a:t>Delegation of the European union to Pakistan</a:t>
            </a:r>
            <a:endParaRPr lang="en-US" dirty="0"/>
          </a:p>
        </p:txBody>
      </p:sp>
    </p:spTree>
    <p:extLst>
      <p:ext uri="{BB962C8B-B14F-4D97-AF65-F5344CB8AC3E}">
        <p14:creationId xmlns:p14="http://schemas.microsoft.com/office/powerpoint/2010/main" val="402613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0781-63D6-462F-93D3-7399F9F643A6}"/>
              </a:ext>
            </a:extLst>
          </p:cNvPr>
          <p:cNvSpPr>
            <a:spLocks noGrp="1"/>
          </p:cNvSpPr>
          <p:nvPr>
            <p:ph type="title"/>
          </p:nvPr>
        </p:nvSpPr>
        <p:spPr/>
        <p:txBody>
          <a:bodyPr/>
          <a:lstStyle/>
          <a:p>
            <a:r>
              <a:rPr lang="en-US" cap="none" dirty="0"/>
              <a:t>European Union – Goals &amp; Values</a:t>
            </a:r>
          </a:p>
        </p:txBody>
      </p:sp>
      <p:sp>
        <p:nvSpPr>
          <p:cNvPr id="5" name="Content Placeholder 4">
            <a:extLst>
              <a:ext uri="{FF2B5EF4-FFF2-40B4-BE49-F238E27FC236}">
                <a16:creationId xmlns:a16="http://schemas.microsoft.com/office/drawing/2014/main" id="{D0854534-4676-41ED-BB7C-0E915B55F7C8}"/>
              </a:ext>
            </a:extLst>
          </p:cNvPr>
          <p:cNvSpPr>
            <a:spLocks noGrp="1"/>
          </p:cNvSpPr>
          <p:nvPr>
            <p:ph sz="half" idx="1"/>
          </p:nvPr>
        </p:nvSpPr>
        <p:spPr/>
        <p:txBody>
          <a:bodyPr/>
          <a:lstStyle/>
          <a:p>
            <a:pPr marL="0" indent="0">
              <a:buNone/>
            </a:pPr>
            <a:r>
              <a:rPr lang="en-US" dirty="0"/>
              <a:t>EU </a:t>
            </a:r>
            <a:r>
              <a:rPr lang="en-US" b="1" dirty="0">
                <a:solidFill>
                  <a:schemeClr val="accent1"/>
                </a:solidFill>
              </a:rPr>
              <a:t>goal</a:t>
            </a:r>
            <a:r>
              <a:rPr lang="en-US" dirty="0"/>
              <a:t> is:</a:t>
            </a:r>
          </a:p>
          <a:p>
            <a:r>
              <a:rPr lang="en-US" dirty="0"/>
              <a:t> To promote peace</a:t>
            </a:r>
          </a:p>
          <a:p>
            <a:r>
              <a:rPr lang="en-US" dirty="0"/>
              <a:t>Establish a unified economic and monetary system</a:t>
            </a:r>
          </a:p>
          <a:p>
            <a:r>
              <a:rPr lang="en-US" dirty="0"/>
              <a:t>Promote inclusion and combat discrimination </a:t>
            </a:r>
          </a:p>
          <a:p>
            <a:r>
              <a:rPr lang="en-US" dirty="0"/>
              <a:t>Break down barriers to trade and borders </a:t>
            </a:r>
          </a:p>
          <a:p>
            <a:r>
              <a:rPr lang="en-US" dirty="0"/>
              <a:t>Encourage technological and scientific developments</a:t>
            </a:r>
          </a:p>
          <a:p>
            <a:r>
              <a:rPr lang="en-US" dirty="0"/>
              <a:t>Champion environmental protection, </a:t>
            </a:r>
          </a:p>
          <a:p>
            <a:r>
              <a:rPr lang="en-US" dirty="0"/>
              <a:t>Promote goals like a competitive global market and social progress</a:t>
            </a:r>
          </a:p>
          <a:p>
            <a:endParaRPr lang="en-US" dirty="0"/>
          </a:p>
        </p:txBody>
      </p:sp>
      <p:sp>
        <p:nvSpPr>
          <p:cNvPr id="6" name="Content Placeholder 5">
            <a:extLst>
              <a:ext uri="{FF2B5EF4-FFF2-40B4-BE49-F238E27FC236}">
                <a16:creationId xmlns:a16="http://schemas.microsoft.com/office/drawing/2014/main" id="{390BA253-21C4-4D34-8F26-5BBFD5F5A0EC}"/>
              </a:ext>
            </a:extLst>
          </p:cNvPr>
          <p:cNvSpPr>
            <a:spLocks noGrp="1"/>
          </p:cNvSpPr>
          <p:nvPr>
            <p:ph sz="half" idx="2"/>
          </p:nvPr>
        </p:nvSpPr>
        <p:spPr/>
        <p:txBody>
          <a:bodyPr/>
          <a:lstStyle/>
          <a:p>
            <a:pPr marL="0" indent="0">
              <a:buNone/>
            </a:pPr>
            <a:r>
              <a:rPr lang="en-US" dirty="0"/>
              <a:t>The core </a:t>
            </a:r>
            <a:r>
              <a:rPr lang="en-US" b="1" dirty="0">
                <a:solidFill>
                  <a:schemeClr val="accent1"/>
                </a:solidFill>
              </a:rPr>
              <a:t>values</a:t>
            </a:r>
            <a:r>
              <a:rPr lang="en-US" dirty="0"/>
              <a:t> of EU are:</a:t>
            </a:r>
          </a:p>
          <a:p>
            <a:r>
              <a:rPr lang="en-US" dirty="0"/>
              <a:t>Human dignity</a:t>
            </a:r>
          </a:p>
          <a:p>
            <a:r>
              <a:rPr lang="en-US" dirty="0"/>
              <a:t>Freedom</a:t>
            </a:r>
          </a:p>
          <a:p>
            <a:r>
              <a:rPr lang="en-US" dirty="0"/>
              <a:t>Democracy</a:t>
            </a:r>
          </a:p>
          <a:p>
            <a:r>
              <a:rPr lang="en-US" dirty="0"/>
              <a:t>Equality</a:t>
            </a:r>
          </a:p>
          <a:p>
            <a:r>
              <a:rPr lang="en-US" dirty="0"/>
              <a:t>Rule of law </a:t>
            </a:r>
          </a:p>
          <a:p>
            <a:r>
              <a:rPr lang="en-US" dirty="0"/>
              <a:t>Human rights</a:t>
            </a:r>
          </a:p>
          <a:p>
            <a:endParaRPr lang="en-US" dirty="0"/>
          </a:p>
          <a:p>
            <a:endParaRPr lang="en-US" dirty="0"/>
          </a:p>
        </p:txBody>
      </p:sp>
      <p:sp>
        <p:nvSpPr>
          <p:cNvPr id="4" name="Footer Placeholder 3">
            <a:extLst>
              <a:ext uri="{FF2B5EF4-FFF2-40B4-BE49-F238E27FC236}">
                <a16:creationId xmlns:a16="http://schemas.microsoft.com/office/drawing/2014/main" id="{96CC32BE-72CB-45A3-B271-7B17DA289DD6}"/>
              </a:ext>
            </a:extLst>
          </p:cNvPr>
          <p:cNvSpPr>
            <a:spLocks noGrp="1"/>
          </p:cNvSpPr>
          <p:nvPr>
            <p:ph type="ftr" sz="quarter" idx="11"/>
          </p:nvPr>
        </p:nvSpPr>
        <p:spPr>
          <a:xfrm>
            <a:off x="914400" y="5951811"/>
            <a:ext cx="6584002" cy="365125"/>
          </a:xfrm>
        </p:spPr>
        <p:txBody>
          <a:bodyPr/>
          <a:lstStyle/>
          <a:p>
            <a:endParaRPr lang="en-US" dirty="0"/>
          </a:p>
        </p:txBody>
      </p:sp>
    </p:spTree>
    <p:extLst>
      <p:ext uri="{BB962C8B-B14F-4D97-AF65-F5344CB8AC3E}">
        <p14:creationId xmlns:p14="http://schemas.microsoft.com/office/powerpoint/2010/main" val="116053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C85E7-4A98-3BFD-45D0-CEF5D69F20E0}"/>
              </a:ext>
            </a:extLst>
          </p:cNvPr>
          <p:cNvSpPr>
            <a:spLocks noGrp="1"/>
          </p:cNvSpPr>
          <p:nvPr>
            <p:ph type="title"/>
          </p:nvPr>
        </p:nvSpPr>
        <p:spPr>
          <a:solidFill>
            <a:schemeClr val="accent1"/>
          </a:solidFill>
        </p:spPr>
        <p:txBody>
          <a:bodyPr/>
          <a:lstStyle/>
          <a:p>
            <a:r>
              <a:rPr lang="it-IT" dirty="0"/>
              <a:t>AND WHAT ABOUT THE UNGPS ON BUSINESS AND HR?</a:t>
            </a:r>
          </a:p>
        </p:txBody>
      </p:sp>
      <p:sp>
        <p:nvSpPr>
          <p:cNvPr id="3" name="Segnaposto contenuto 2">
            <a:extLst>
              <a:ext uri="{FF2B5EF4-FFF2-40B4-BE49-F238E27FC236}">
                <a16:creationId xmlns:a16="http://schemas.microsoft.com/office/drawing/2014/main" id="{C07B5BFC-3C11-79A5-7A29-1D1C7A3FDE9A}"/>
              </a:ext>
            </a:extLst>
          </p:cNvPr>
          <p:cNvSpPr>
            <a:spLocks noGrp="1"/>
          </p:cNvSpPr>
          <p:nvPr>
            <p:ph idx="1"/>
          </p:nvPr>
        </p:nvSpPr>
        <p:spPr>
          <a:xfrm>
            <a:off x="609600" y="1600201"/>
            <a:ext cx="10972800" cy="4983161"/>
          </a:xfrm>
        </p:spPr>
        <p:txBody>
          <a:bodyPr>
            <a:normAutofit fontScale="70000" lnSpcReduction="20000"/>
          </a:bodyPr>
          <a:lstStyle/>
          <a:p>
            <a:pPr marL="0" indent="0">
              <a:buNone/>
            </a:pPr>
            <a:r>
              <a:rPr lang="en-US" b="1" dirty="0"/>
              <a:t>State’s international human rights responsibilities</a:t>
            </a:r>
          </a:p>
          <a:p>
            <a:r>
              <a:rPr lang="en-US" dirty="0"/>
              <a:t>Extend to actions by non-state actors, including corporations</a:t>
            </a:r>
          </a:p>
          <a:p>
            <a:r>
              <a:rPr lang="en-US" dirty="0"/>
              <a:t>Extend to actions extra-territorially, including where corporations under direction of state</a:t>
            </a:r>
          </a:p>
          <a:p>
            <a:r>
              <a:rPr lang="en-US" dirty="0"/>
              <a:t>Include obligation to regulate all activity (including commercial) within its jurisdiction so as to protect human rights</a:t>
            </a:r>
          </a:p>
          <a:p>
            <a:pPr marL="0" indent="0">
              <a:buNone/>
            </a:pPr>
            <a:endParaRPr lang="en-US" dirty="0"/>
          </a:p>
          <a:p>
            <a:pPr marL="0" indent="0">
              <a:buNone/>
            </a:pPr>
            <a:r>
              <a:rPr lang="en-US" b="1" dirty="0"/>
              <a:t>Business international human rights responsibilities</a:t>
            </a:r>
          </a:p>
          <a:p>
            <a:r>
              <a:rPr lang="en-US" dirty="0"/>
              <a:t>No direct international responsibilities</a:t>
            </a:r>
          </a:p>
          <a:p>
            <a:r>
              <a:rPr lang="en-US" dirty="0"/>
              <a:t>Some responsibilities enforced by national courts</a:t>
            </a:r>
          </a:p>
          <a:p>
            <a:r>
              <a:rPr lang="en-US" dirty="0"/>
              <a:t>John </a:t>
            </a:r>
            <a:r>
              <a:rPr lang="en-US" dirty="0" err="1"/>
              <a:t>Ruggie</a:t>
            </a:r>
            <a:r>
              <a:rPr lang="en-US" dirty="0"/>
              <a:t> (UN Special Rapporteur) report: responsibility to respect</a:t>
            </a:r>
          </a:p>
          <a:p>
            <a:r>
              <a:rPr lang="en-US" dirty="0"/>
              <a:t>Business does acknowledge that they have corporate social responsibilities to respect human rights</a:t>
            </a:r>
          </a:p>
          <a:p>
            <a:r>
              <a:rPr lang="en-US" dirty="0"/>
              <a:t>Global Compact, self-regulation, voluntary codes, Corporate Social Responsibility policies</a:t>
            </a:r>
            <a:endParaRPr lang="it-IT" dirty="0"/>
          </a:p>
        </p:txBody>
      </p:sp>
    </p:spTree>
    <p:extLst>
      <p:ext uri="{BB962C8B-B14F-4D97-AF65-F5344CB8AC3E}">
        <p14:creationId xmlns:p14="http://schemas.microsoft.com/office/powerpoint/2010/main" val="268176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2762" y="1917577"/>
            <a:ext cx="11283518" cy="4113306"/>
          </a:xfrm>
          <a:prstGeom prst="rect">
            <a:avLst/>
          </a:prstGeom>
        </p:spPr>
        <p:txBody>
          <a:bodyPr vert="horz" wrap="square" lIns="0" tIns="12065" rIns="0" bIns="0" rtlCol="0">
            <a:spAutoFit/>
          </a:bodyPr>
          <a:lstStyle/>
          <a:p>
            <a:pPr marL="12700">
              <a:spcBef>
                <a:spcPts val="95"/>
              </a:spcBef>
            </a:pPr>
            <a:r>
              <a:rPr lang="it-IT" sz="2500" spc="-5" dirty="0">
                <a:latin typeface="Verdana"/>
                <a:cs typeface="Verdana"/>
              </a:rPr>
              <a:t>CCP </a:t>
            </a:r>
            <a:r>
              <a:rPr lang="it-IT" sz="2500" spc="-5" dirty="0" err="1">
                <a:latin typeface="Verdana"/>
                <a:cs typeface="Verdana"/>
              </a:rPr>
              <a:t>is</a:t>
            </a:r>
            <a:r>
              <a:rPr lang="it-IT" sz="2500" spc="-5" dirty="0">
                <a:latin typeface="Verdana"/>
                <a:cs typeface="Verdana"/>
              </a:rPr>
              <a:t> an EXCLUSIVE COMPETENCE OF THE EU ex art.207 TFUE.</a:t>
            </a:r>
          </a:p>
          <a:p>
            <a:pPr marL="12700">
              <a:spcBef>
                <a:spcPts val="95"/>
              </a:spcBef>
            </a:pPr>
            <a:endParaRPr lang="it-IT" sz="2500" spc="-5" dirty="0">
              <a:latin typeface="Verdana"/>
              <a:cs typeface="Verdana"/>
            </a:endParaRPr>
          </a:p>
          <a:p>
            <a:pPr marL="12700">
              <a:spcBef>
                <a:spcPts val="95"/>
              </a:spcBef>
            </a:pPr>
            <a:endParaRPr lang="it-IT" sz="2500" spc="-5" dirty="0">
              <a:latin typeface="Verdana"/>
              <a:cs typeface="Verdana"/>
            </a:endParaRPr>
          </a:p>
          <a:p>
            <a:pPr marL="12700">
              <a:spcBef>
                <a:spcPts val="95"/>
              </a:spcBef>
            </a:pPr>
            <a:endParaRPr lang="it-IT" sz="2500" spc="-5" dirty="0">
              <a:latin typeface="Verdana"/>
              <a:cs typeface="Verdana"/>
            </a:endParaRPr>
          </a:p>
          <a:p>
            <a:pPr marL="12700">
              <a:spcBef>
                <a:spcPts val="95"/>
              </a:spcBef>
            </a:pPr>
            <a:endParaRPr lang="it-IT" sz="2500" spc="-5" dirty="0">
              <a:latin typeface="Verdana"/>
              <a:cs typeface="Verdana"/>
            </a:endParaRPr>
          </a:p>
          <a:p>
            <a:pPr marL="12700">
              <a:spcBef>
                <a:spcPts val="95"/>
              </a:spcBef>
            </a:pPr>
            <a:r>
              <a:rPr sz="2500" spc="-5" dirty="0">
                <a:latin typeface="Verdana"/>
                <a:cs typeface="Verdana"/>
              </a:rPr>
              <a:t>Dimensions</a:t>
            </a:r>
            <a:r>
              <a:rPr sz="2500" spc="20" dirty="0">
                <a:latin typeface="Verdana"/>
                <a:cs typeface="Verdana"/>
              </a:rPr>
              <a:t> </a:t>
            </a:r>
            <a:r>
              <a:rPr sz="2500" spc="-5" dirty="0">
                <a:latin typeface="Verdana"/>
                <a:cs typeface="Verdana"/>
              </a:rPr>
              <a:t>of</a:t>
            </a:r>
            <a:r>
              <a:rPr sz="2500" spc="-10" dirty="0">
                <a:latin typeface="Verdana"/>
                <a:cs typeface="Verdana"/>
              </a:rPr>
              <a:t> trade</a:t>
            </a:r>
            <a:r>
              <a:rPr sz="2500" spc="-5" dirty="0">
                <a:latin typeface="Verdana"/>
                <a:cs typeface="Verdana"/>
              </a:rPr>
              <a:t> and</a:t>
            </a:r>
            <a:r>
              <a:rPr sz="2500" spc="15" dirty="0">
                <a:latin typeface="Verdana"/>
                <a:cs typeface="Verdana"/>
              </a:rPr>
              <a:t> </a:t>
            </a:r>
            <a:r>
              <a:rPr sz="2500" spc="-5" dirty="0">
                <a:latin typeface="Verdana"/>
                <a:cs typeface="Verdana"/>
              </a:rPr>
              <a:t>Investment</a:t>
            </a:r>
            <a:r>
              <a:rPr sz="2500" spc="10" dirty="0">
                <a:latin typeface="Verdana"/>
                <a:cs typeface="Verdana"/>
              </a:rPr>
              <a:t> </a:t>
            </a:r>
            <a:r>
              <a:rPr sz="2500" spc="-10" dirty="0">
                <a:latin typeface="Verdana"/>
                <a:cs typeface="Verdana"/>
              </a:rPr>
              <a:t>policy</a:t>
            </a:r>
            <a:endParaRPr sz="2500" dirty="0">
              <a:latin typeface="Verdana"/>
              <a:cs typeface="Verdana"/>
            </a:endParaRPr>
          </a:p>
          <a:p>
            <a:pPr marL="352425" indent="-236854">
              <a:spcBef>
                <a:spcPts val="1750"/>
              </a:spcBef>
              <a:buChar char="-"/>
              <a:tabLst>
                <a:tab pos="353060" algn="l"/>
              </a:tabLst>
            </a:pPr>
            <a:r>
              <a:rPr sz="2300" spc="-5" dirty="0">
                <a:latin typeface="Verdana"/>
                <a:cs typeface="Verdana"/>
              </a:rPr>
              <a:t>Multilateral</a:t>
            </a:r>
            <a:endParaRPr sz="2300" dirty="0">
              <a:latin typeface="Verdana"/>
              <a:cs typeface="Verdana"/>
            </a:endParaRPr>
          </a:p>
          <a:p>
            <a:pPr marL="352425" indent="-236854">
              <a:spcBef>
                <a:spcPts val="1655"/>
              </a:spcBef>
              <a:buChar char="-"/>
              <a:tabLst>
                <a:tab pos="353060" algn="l"/>
              </a:tabLst>
            </a:pPr>
            <a:r>
              <a:rPr sz="2300" spc="-5" dirty="0">
                <a:latin typeface="Verdana"/>
                <a:cs typeface="Verdana"/>
              </a:rPr>
              <a:t>Bilateral</a:t>
            </a:r>
            <a:endParaRPr sz="2300" dirty="0">
              <a:latin typeface="Verdana"/>
              <a:cs typeface="Verdana"/>
            </a:endParaRPr>
          </a:p>
          <a:p>
            <a:pPr marL="352425" indent="-236854">
              <a:spcBef>
                <a:spcPts val="1655"/>
              </a:spcBef>
              <a:buChar char="-"/>
              <a:tabLst>
                <a:tab pos="353060" algn="l"/>
              </a:tabLst>
            </a:pPr>
            <a:r>
              <a:rPr sz="2300" dirty="0">
                <a:latin typeface="Verdana"/>
                <a:cs typeface="Verdana"/>
              </a:rPr>
              <a:t>Unilateral</a:t>
            </a:r>
          </a:p>
        </p:txBody>
      </p:sp>
      <p:sp>
        <p:nvSpPr>
          <p:cNvPr id="4" name="object 4"/>
          <p:cNvSpPr txBox="1">
            <a:spLocks noGrp="1"/>
          </p:cNvSpPr>
          <p:nvPr>
            <p:ph type="sldNum" sz="quarter" idx="7"/>
          </p:nvPr>
        </p:nvSpPr>
        <p:spPr>
          <a:xfrm>
            <a:off x="8358885" y="6290385"/>
            <a:ext cx="274320" cy="224790"/>
          </a:xfrm>
          <a:prstGeom prst="rect">
            <a:avLst/>
          </a:prstGeom>
        </p:spPr>
        <p:txBody>
          <a:bodyPr vert="horz" wrap="square" lIns="0" tIns="0" rIns="0" bIns="0" rtlCol="0">
            <a:spAutoFit/>
          </a:bodyPr>
          <a:lstStyle>
            <a:defPPr>
              <a:defRPr lang="it-IT"/>
            </a:defPPr>
            <a:lvl1pPr marL="0" algn="l" defTabSz="914400" rtl="0" eaLnBrk="1" latinLnBrk="0" hangingPunct="1">
              <a:defRPr sz="1400" b="0" i="0" kern="1200">
                <a:solidFill>
                  <a:schemeClr val="tx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50"/>
              </a:lnSpc>
            </a:pPr>
            <a:fld id="{81D60167-4931-47E6-BA6A-407CBD079E47}" type="slidenum">
              <a:rPr lang="it-IT" smtClean="0"/>
              <a:pPr marL="38100">
                <a:lnSpc>
                  <a:spcPts val="1650"/>
                </a:lnSpc>
              </a:pPr>
              <a:t>17</a:t>
            </a:fld>
            <a:endParaRPr dirty="0"/>
          </a:p>
        </p:txBody>
      </p:sp>
      <p:sp>
        <p:nvSpPr>
          <p:cNvPr id="3" name="object 3"/>
          <p:cNvSpPr txBox="1">
            <a:spLocks noGrp="1"/>
          </p:cNvSpPr>
          <p:nvPr>
            <p:ph type="title"/>
          </p:nvPr>
        </p:nvSpPr>
        <p:spPr>
          <a:xfrm>
            <a:off x="1987093" y="859131"/>
            <a:ext cx="7351395" cy="1244571"/>
          </a:xfrm>
          <a:prstGeom prst="rect">
            <a:avLst/>
          </a:prstGeom>
        </p:spPr>
        <p:txBody>
          <a:bodyPr vert="horz" wrap="square" lIns="0" tIns="13335" rIns="0" bIns="0" rtlCol="0" anchor="b">
            <a:spAutoFit/>
          </a:bodyPr>
          <a:lstStyle/>
          <a:p>
            <a:pPr marL="12700">
              <a:spcBef>
                <a:spcPts val="105"/>
              </a:spcBef>
            </a:pPr>
            <a:r>
              <a:rPr dirty="0"/>
              <a:t>EU</a:t>
            </a:r>
            <a:r>
              <a:rPr spc="-5" dirty="0"/>
              <a:t> </a:t>
            </a:r>
            <a:r>
              <a:rPr dirty="0"/>
              <a:t>Trade</a:t>
            </a:r>
            <a:r>
              <a:rPr spc="-15" dirty="0"/>
              <a:t> </a:t>
            </a:r>
            <a:r>
              <a:rPr dirty="0"/>
              <a:t>and</a:t>
            </a:r>
            <a:r>
              <a:rPr spc="-25" dirty="0"/>
              <a:t> </a:t>
            </a:r>
            <a:r>
              <a:rPr dirty="0"/>
              <a:t>Investment</a:t>
            </a:r>
            <a:r>
              <a:rPr spc="-20" dirty="0"/>
              <a:t> </a:t>
            </a:r>
            <a:r>
              <a:rPr dirty="0"/>
              <a:t>Policy</a:t>
            </a:r>
            <a:r>
              <a:rPr lang="it-IT" dirty="0"/>
              <a:t> AS EU PILLAR ONE OF THE </a:t>
            </a:r>
            <a:r>
              <a:rPr lang="it-IT" dirty="0" err="1"/>
              <a:t>UNGPs</a:t>
            </a:r>
            <a:endParaRPr dirty="0"/>
          </a:p>
          <a:p>
            <a:pPr marL="370840">
              <a:spcBef>
                <a:spcPts val="10"/>
              </a:spcBef>
            </a:pPr>
            <a:r>
              <a:rPr sz="2400" spc="-5" dirty="0">
                <a:latin typeface="Verdana"/>
                <a:cs typeface="Verdana"/>
              </a:rPr>
              <a:t>Three</a:t>
            </a:r>
            <a:r>
              <a:rPr sz="2400" spc="-40" dirty="0">
                <a:latin typeface="Verdana"/>
                <a:cs typeface="Verdana"/>
              </a:rPr>
              <a:t> </a:t>
            </a:r>
            <a:r>
              <a:rPr sz="2400" spc="-5" dirty="0">
                <a:latin typeface="Verdana"/>
                <a:cs typeface="Verdana"/>
              </a:rPr>
              <a:t>strands</a:t>
            </a:r>
            <a:endParaRPr sz="2400" dirty="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Содержимое 3" descr="Forms.png">
            <a:extLst>
              <a:ext uri="{FF2B5EF4-FFF2-40B4-BE49-F238E27FC236}">
                <a16:creationId xmlns:a16="http://schemas.microsoft.com/office/drawing/2014/main" id="{7886D352-D870-C257-E147-28D178393AB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35112" y="639840"/>
            <a:ext cx="9121775" cy="582310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5000C933-6B45-94D2-5960-F5958C6197B3}"/>
              </a:ext>
            </a:extLst>
          </p:cNvPr>
          <p:cNvSpPr>
            <a:spLocks noGrp="1"/>
          </p:cNvSpPr>
          <p:nvPr>
            <p:ph type="title" idx="4294967295"/>
          </p:nvPr>
        </p:nvSpPr>
        <p:spPr>
          <a:xfrm>
            <a:off x="0" y="704850"/>
            <a:ext cx="8229600" cy="666750"/>
          </a:xfrm>
        </p:spPr>
        <p:txBody>
          <a:bodyPr>
            <a:normAutofit fontScale="90000"/>
          </a:bodyPr>
          <a:lstStyle/>
          <a:p>
            <a:pPr algn="ctr" eaLnBrk="1" hangingPunct="1"/>
            <a:r>
              <a:rPr lang="en-US" altLang="uk-UA" sz="3200" b="1"/>
              <a:t>Common commercial policy: general view</a:t>
            </a:r>
            <a:endParaRPr lang="ru-RU" altLang="uk-UA" sz="3200"/>
          </a:p>
        </p:txBody>
      </p:sp>
      <p:graphicFrame>
        <p:nvGraphicFramePr>
          <p:cNvPr id="5" name="Содержимое 4">
            <a:extLst>
              <a:ext uri="{FF2B5EF4-FFF2-40B4-BE49-F238E27FC236}">
                <a16:creationId xmlns:a16="http://schemas.microsoft.com/office/drawing/2014/main" id="{F5BBB3B5-C9C8-4717-9F1D-E77D41024715}"/>
              </a:ext>
            </a:extLst>
          </p:cNvPr>
          <p:cNvGraphicFramePr>
            <a:graphicFrameLocks noGrp="1"/>
          </p:cNvGraphicFramePr>
          <p:nvPr>
            <p:ph idx="4294967295"/>
            <p:extLst>
              <p:ext uri="{D42A27DB-BD31-4B8C-83A1-F6EECF244321}">
                <p14:modId xmlns:p14="http://schemas.microsoft.com/office/powerpoint/2010/main" val="3860708473"/>
              </p:ext>
            </p:extLst>
          </p:nvPr>
        </p:nvGraphicFramePr>
        <p:xfrm>
          <a:off x="2095130" y="787470"/>
          <a:ext cx="8305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Picture 2" descr="D:\Флешка\Асистент\ССP\Лекції_2013\1\CCP.jpg">
            <a:extLst>
              <a:ext uri="{FF2B5EF4-FFF2-40B4-BE49-F238E27FC236}">
                <a16:creationId xmlns:a16="http://schemas.microsoft.com/office/drawing/2014/main" id="{10065B7C-B8E5-C98E-CEBB-77819BE845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89414"/>
            <a:ext cx="4059238"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BBEA-7D7C-4B38-8AF9-DE9B737773D3}"/>
              </a:ext>
            </a:extLst>
          </p:cNvPr>
          <p:cNvSpPr>
            <a:spLocks noGrp="1"/>
          </p:cNvSpPr>
          <p:nvPr>
            <p:ph type="title"/>
          </p:nvPr>
        </p:nvSpPr>
        <p:spPr>
          <a:xfrm>
            <a:off x="581192" y="702156"/>
            <a:ext cx="11029616" cy="1013800"/>
          </a:xfrm>
        </p:spPr>
        <p:txBody>
          <a:bodyPr/>
          <a:lstStyle/>
          <a:p>
            <a:r>
              <a:rPr lang="en-GB" cap="none"/>
              <a:t>European Union - About</a:t>
            </a:r>
            <a:endParaRPr lang="en-US" cap="none" dirty="0"/>
          </a:p>
        </p:txBody>
      </p:sp>
      <p:sp>
        <p:nvSpPr>
          <p:cNvPr id="3" name="Content Placeholder 2">
            <a:extLst>
              <a:ext uri="{FF2B5EF4-FFF2-40B4-BE49-F238E27FC236}">
                <a16:creationId xmlns:a16="http://schemas.microsoft.com/office/drawing/2014/main" id="{8E9E1713-50B7-4F7E-AF09-7DCD892C23A1}"/>
              </a:ext>
            </a:extLst>
          </p:cNvPr>
          <p:cNvSpPr>
            <a:spLocks noGrp="1"/>
          </p:cNvSpPr>
          <p:nvPr>
            <p:ph idx="1"/>
          </p:nvPr>
        </p:nvSpPr>
        <p:spPr>
          <a:xfrm>
            <a:off x="4463875" y="2287576"/>
            <a:ext cx="7240444" cy="3678303"/>
          </a:xfrm>
        </p:spPr>
        <p:txBody>
          <a:bodyPr/>
          <a:lstStyle/>
          <a:p>
            <a:r>
              <a:rPr lang="en-US" dirty="0"/>
              <a:t>European Union is a political and economic union of </a:t>
            </a:r>
            <a:r>
              <a:rPr lang="en-US" b="1" dirty="0">
                <a:solidFill>
                  <a:schemeClr val="accent1"/>
                </a:solidFill>
              </a:rPr>
              <a:t>27</a:t>
            </a:r>
            <a:r>
              <a:rPr lang="en-US" dirty="0"/>
              <a:t> European countries (Excluding United Kingdom: Post Brexit)</a:t>
            </a:r>
          </a:p>
          <a:p>
            <a:r>
              <a:rPr lang="en-US" dirty="0"/>
              <a:t>A purely economic union </a:t>
            </a:r>
            <a:r>
              <a:rPr lang="en-US" b="1" dirty="0">
                <a:solidFill>
                  <a:schemeClr val="accent1"/>
                </a:solidFill>
              </a:rPr>
              <a:t>European Economic Community (EEC)</a:t>
            </a:r>
            <a:r>
              <a:rPr lang="en-US" dirty="0"/>
              <a:t>, created in </a:t>
            </a:r>
            <a:r>
              <a:rPr lang="en-US" b="1" dirty="0">
                <a:solidFill>
                  <a:schemeClr val="accent1"/>
                </a:solidFill>
              </a:rPr>
              <a:t>1958</a:t>
            </a:r>
            <a:r>
              <a:rPr lang="en-US" dirty="0"/>
              <a:t> evolved into an organization spanning policy areas, from climate, environment and health to external relations and security, justice and migration named as </a:t>
            </a:r>
            <a:r>
              <a:rPr lang="en-US" b="1" dirty="0">
                <a:solidFill>
                  <a:schemeClr val="accent1"/>
                </a:solidFill>
              </a:rPr>
              <a:t>European Union (EU)</a:t>
            </a:r>
            <a:r>
              <a:rPr lang="en-US" dirty="0"/>
              <a:t> in </a:t>
            </a:r>
            <a:r>
              <a:rPr lang="en-US" b="1" dirty="0">
                <a:solidFill>
                  <a:schemeClr val="accent1"/>
                </a:solidFill>
              </a:rPr>
              <a:t>1993</a:t>
            </a:r>
          </a:p>
          <a:p>
            <a:pPr marL="0" indent="0">
              <a:buNone/>
            </a:pPr>
            <a:endParaRPr lang="en-US" dirty="0"/>
          </a:p>
        </p:txBody>
      </p:sp>
      <p:sp>
        <p:nvSpPr>
          <p:cNvPr id="4" name="Footer Placeholder 3">
            <a:extLst>
              <a:ext uri="{FF2B5EF4-FFF2-40B4-BE49-F238E27FC236}">
                <a16:creationId xmlns:a16="http://schemas.microsoft.com/office/drawing/2014/main" id="{CCAED5EE-3077-4D1F-986B-C391F813620F}"/>
              </a:ext>
            </a:extLst>
          </p:cNvPr>
          <p:cNvSpPr>
            <a:spLocks noGrp="1"/>
          </p:cNvSpPr>
          <p:nvPr>
            <p:ph type="ftr" sz="quarter" idx="11"/>
          </p:nvPr>
        </p:nvSpPr>
        <p:spPr>
          <a:xfrm>
            <a:off x="581192" y="5951811"/>
            <a:ext cx="6917210" cy="365125"/>
          </a:xfrm>
        </p:spPr>
        <p:txBody>
          <a:bodyPr/>
          <a:lstStyle/>
          <a:p>
            <a:r>
              <a:rPr lang="en-US"/>
              <a:t>Delegation of the European union to Pakistan</a:t>
            </a:r>
            <a:endParaRPr lang="en-US" dirty="0"/>
          </a:p>
        </p:txBody>
      </p:sp>
      <p:pic>
        <p:nvPicPr>
          <p:cNvPr id="5" name="Picture 7" descr="\\eeas.europa.eu\ISB\home\ibatoofa\Desktop\HoD Presentation\countries-europe-map-2018.jpg">
            <a:extLst>
              <a:ext uri="{FF2B5EF4-FFF2-40B4-BE49-F238E27FC236}">
                <a16:creationId xmlns:a16="http://schemas.microsoft.com/office/drawing/2014/main" id="{69989ECD-8B79-4FA3-87B2-B3099061F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7681" y="2129878"/>
            <a:ext cx="3946562" cy="3821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5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2862" y="142044"/>
            <a:ext cx="11514338" cy="6533964"/>
          </a:xfrm>
          <a:prstGeom prst="rect">
            <a:avLst/>
          </a:prstGeom>
        </p:spPr>
      </p:pic>
      <p:sp>
        <p:nvSpPr>
          <p:cNvPr id="3" name="object 3"/>
          <p:cNvSpPr txBox="1">
            <a:spLocks noGrp="1"/>
          </p:cNvSpPr>
          <p:nvPr>
            <p:ph type="sldNum" sz="quarter" idx="7"/>
          </p:nvPr>
        </p:nvSpPr>
        <p:spPr>
          <a:xfrm>
            <a:off x="9628378" y="6923629"/>
            <a:ext cx="222884" cy="164465"/>
          </a:xfrm>
          <a:prstGeom prst="rect">
            <a:avLst/>
          </a:prstGeom>
        </p:spPr>
        <p:txBody>
          <a:bodyPr vert="horz" wrap="square" lIns="0" tIns="0" rIns="0" bIns="0" rtlCol="0">
            <a:spAutoFit/>
          </a:bodyPr>
          <a:lstStyle>
            <a:defPPr>
              <a:defRPr lang="it-IT"/>
            </a:defPPr>
            <a:lvl1pPr marL="0" algn="l" defTabSz="914400" rtl="0" eaLnBrk="1" latinLnBrk="0" hangingPunct="1">
              <a:defRPr sz="9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it-IT" smtClean="0"/>
              <a:pPr marL="38100">
                <a:spcBef>
                  <a:spcPts val="105"/>
                </a:spcBef>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2541" y="1349755"/>
            <a:ext cx="4462145" cy="482600"/>
          </a:xfrm>
          <a:prstGeom prst="rect">
            <a:avLst/>
          </a:prstGeom>
        </p:spPr>
        <p:txBody>
          <a:bodyPr vert="horz" wrap="square" lIns="0" tIns="12700" rIns="0" bIns="0" rtlCol="0" anchor="b">
            <a:spAutoFit/>
          </a:bodyPr>
          <a:lstStyle/>
          <a:p>
            <a:pPr marL="12700">
              <a:spcBef>
                <a:spcPts val="100"/>
              </a:spcBef>
            </a:pPr>
            <a:r>
              <a:rPr sz="3000" spc="-5" dirty="0"/>
              <a:t>Unilateral</a:t>
            </a:r>
            <a:r>
              <a:rPr sz="3000" spc="-75" dirty="0"/>
              <a:t> </a:t>
            </a:r>
            <a:r>
              <a:rPr sz="3000" spc="-5" dirty="0"/>
              <a:t>dimension</a:t>
            </a:r>
            <a:endParaRPr sz="3000"/>
          </a:p>
        </p:txBody>
      </p:sp>
      <p:sp>
        <p:nvSpPr>
          <p:cNvPr id="4" name="object 4"/>
          <p:cNvSpPr txBox="1">
            <a:spLocks noGrp="1"/>
          </p:cNvSpPr>
          <p:nvPr>
            <p:ph type="sldNum" sz="quarter" idx="7"/>
          </p:nvPr>
        </p:nvSpPr>
        <p:spPr>
          <a:xfrm>
            <a:off x="8358885" y="6290385"/>
            <a:ext cx="274320" cy="224790"/>
          </a:xfrm>
          <a:prstGeom prst="rect">
            <a:avLst/>
          </a:prstGeom>
        </p:spPr>
        <p:txBody>
          <a:bodyPr vert="horz" wrap="square" lIns="0" tIns="0" rIns="0" bIns="0" rtlCol="0">
            <a:spAutoFit/>
          </a:bodyPr>
          <a:lstStyle>
            <a:defPPr>
              <a:defRPr lang="it-IT"/>
            </a:defPPr>
            <a:lvl1pPr marL="0" algn="l" defTabSz="914400" rtl="0" eaLnBrk="1" latinLnBrk="0" hangingPunct="1">
              <a:defRPr sz="1400" b="0" i="0" kern="1200">
                <a:solidFill>
                  <a:schemeClr val="tx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50"/>
              </a:lnSpc>
            </a:pPr>
            <a:fld id="{81D60167-4931-47E6-BA6A-407CBD079E47}" type="slidenum">
              <a:rPr lang="it-IT" smtClean="0"/>
              <a:pPr marL="38100">
                <a:lnSpc>
                  <a:spcPts val="1650"/>
                </a:lnSpc>
              </a:pPr>
              <a:t>21</a:t>
            </a:fld>
            <a:endParaRPr dirty="0"/>
          </a:p>
        </p:txBody>
      </p:sp>
      <p:sp>
        <p:nvSpPr>
          <p:cNvPr id="3" name="object 3"/>
          <p:cNvSpPr txBox="1"/>
          <p:nvPr/>
        </p:nvSpPr>
        <p:spPr>
          <a:xfrm>
            <a:off x="2071217" y="2308351"/>
            <a:ext cx="7563484" cy="3867150"/>
          </a:xfrm>
          <a:prstGeom prst="rect">
            <a:avLst/>
          </a:prstGeom>
        </p:spPr>
        <p:txBody>
          <a:bodyPr vert="horz" wrap="square" lIns="0" tIns="85725" rIns="0" bIns="0" rtlCol="0">
            <a:spAutoFit/>
          </a:bodyPr>
          <a:lstStyle/>
          <a:p>
            <a:pPr marL="355600" indent="-342900">
              <a:spcBef>
                <a:spcPts val="675"/>
              </a:spcBef>
              <a:buClr>
                <a:srgbClr val="0E5393"/>
              </a:buClr>
              <a:buFont typeface="Arial MT"/>
              <a:buChar char="•"/>
              <a:tabLst>
                <a:tab pos="354965" algn="l"/>
                <a:tab pos="355600" algn="l"/>
              </a:tabLst>
            </a:pPr>
            <a:r>
              <a:rPr sz="2400" b="1" spc="-5" dirty="0">
                <a:latin typeface="Verdana"/>
                <a:cs typeface="Verdana"/>
              </a:rPr>
              <a:t>Generalised</a:t>
            </a:r>
            <a:r>
              <a:rPr sz="2400" b="1" spc="10" dirty="0">
                <a:latin typeface="Verdana"/>
                <a:cs typeface="Verdana"/>
              </a:rPr>
              <a:t> </a:t>
            </a:r>
            <a:r>
              <a:rPr sz="2400" b="1" spc="-5" dirty="0">
                <a:latin typeface="Verdana"/>
                <a:cs typeface="Verdana"/>
              </a:rPr>
              <a:t>Scheme</a:t>
            </a:r>
            <a:r>
              <a:rPr sz="2400" b="1" dirty="0">
                <a:latin typeface="Verdana"/>
                <a:cs typeface="Verdana"/>
              </a:rPr>
              <a:t> of</a:t>
            </a:r>
            <a:r>
              <a:rPr sz="2400" b="1" spc="-10" dirty="0">
                <a:latin typeface="Verdana"/>
                <a:cs typeface="Verdana"/>
              </a:rPr>
              <a:t> </a:t>
            </a:r>
            <a:r>
              <a:rPr sz="2400" b="1" dirty="0">
                <a:latin typeface="Verdana"/>
                <a:cs typeface="Verdana"/>
              </a:rPr>
              <a:t>Preferences</a:t>
            </a:r>
            <a:r>
              <a:rPr sz="2400" b="1" spc="5" dirty="0">
                <a:latin typeface="Verdana"/>
                <a:cs typeface="Verdana"/>
              </a:rPr>
              <a:t> </a:t>
            </a:r>
            <a:r>
              <a:rPr sz="2400" b="1" spc="-5" dirty="0">
                <a:latin typeface="Verdana"/>
                <a:cs typeface="Verdana"/>
              </a:rPr>
              <a:t>(GSP)</a:t>
            </a:r>
            <a:endParaRPr sz="2400">
              <a:latin typeface="Verdana"/>
              <a:cs typeface="Verdana"/>
            </a:endParaRPr>
          </a:p>
          <a:p>
            <a:pPr marL="1172210" lvl="1" indent="-245745">
              <a:spcBef>
                <a:spcPts val="575"/>
              </a:spcBef>
              <a:buChar char="-"/>
              <a:tabLst>
                <a:tab pos="1172845" algn="l"/>
              </a:tabLst>
            </a:pPr>
            <a:r>
              <a:rPr sz="2400" dirty="0">
                <a:latin typeface="Verdana"/>
                <a:cs typeface="Verdana"/>
              </a:rPr>
              <a:t>Standard</a:t>
            </a:r>
            <a:r>
              <a:rPr sz="2400" spc="-45" dirty="0">
                <a:latin typeface="Verdana"/>
                <a:cs typeface="Verdana"/>
              </a:rPr>
              <a:t> </a:t>
            </a:r>
            <a:r>
              <a:rPr sz="2400" spc="-5" dirty="0">
                <a:latin typeface="Verdana"/>
                <a:cs typeface="Verdana"/>
              </a:rPr>
              <a:t>GSP</a:t>
            </a:r>
            <a:endParaRPr sz="2400">
              <a:latin typeface="Verdana"/>
              <a:cs typeface="Verdana"/>
            </a:endParaRPr>
          </a:p>
          <a:p>
            <a:pPr marL="1172210" lvl="1" indent="-245745">
              <a:spcBef>
                <a:spcPts val="580"/>
              </a:spcBef>
              <a:buChar char="-"/>
              <a:tabLst>
                <a:tab pos="1172845" algn="l"/>
              </a:tabLst>
            </a:pPr>
            <a:r>
              <a:rPr sz="2400" spc="-5" dirty="0">
                <a:latin typeface="Verdana"/>
                <a:cs typeface="Verdana"/>
              </a:rPr>
              <a:t>Everything</a:t>
            </a:r>
            <a:r>
              <a:rPr sz="2400" spc="30" dirty="0">
                <a:latin typeface="Verdana"/>
                <a:cs typeface="Verdana"/>
              </a:rPr>
              <a:t> </a:t>
            </a:r>
            <a:r>
              <a:rPr sz="2400" dirty="0">
                <a:latin typeface="Verdana"/>
                <a:cs typeface="Verdana"/>
              </a:rPr>
              <a:t>But</a:t>
            </a:r>
            <a:r>
              <a:rPr sz="2400" spc="-10" dirty="0">
                <a:latin typeface="Verdana"/>
                <a:cs typeface="Verdana"/>
              </a:rPr>
              <a:t> </a:t>
            </a:r>
            <a:r>
              <a:rPr sz="2400" dirty="0">
                <a:latin typeface="Verdana"/>
                <a:cs typeface="Verdana"/>
              </a:rPr>
              <a:t>Arms</a:t>
            </a:r>
            <a:r>
              <a:rPr sz="2400" spc="-10" dirty="0">
                <a:latin typeface="Verdana"/>
                <a:cs typeface="Verdana"/>
              </a:rPr>
              <a:t> </a:t>
            </a:r>
            <a:r>
              <a:rPr sz="2400" spc="-5" dirty="0">
                <a:latin typeface="Verdana"/>
                <a:cs typeface="Verdana"/>
              </a:rPr>
              <a:t>(EBA)</a:t>
            </a:r>
            <a:endParaRPr sz="2400">
              <a:latin typeface="Verdana"/>
              <a:cs typeface="Verdana"/>
            </a:endParaRPr>
          </a:p>
          <a:p>
            <a:pPr marL="1172210" lvl="1" indent="-245745">
              <a:spcBef>
                <a:spcPts val="575"/>
              </a:spcBef>
              <a:buChar char="-"/>
              <a:tabLst>
                <a:tab pos="1172845" algn="l"/>
              </a:tabLst>
            </a:pPr>
            <a:r>
              <a:rPr sz="2400" spc="-5" dirty="0">
                <a:latin typeface="Verdana"/>
                <a:cs typeface="Verdana"/>
              </a:rPr>
              <a:t>GSP+</a:t>
            </a:r>
            <a:endParaRPr sz="2400">
              <a:latin typeface="Verdana"/>
              <a:cs typeface="Verdana"/>
            </a:endParaRPr>
          </a:p>
          <a:p>
            <a:pPr lvl="1">
              <a:spcBef>
                <a:spcPts val="10"/>
              </a:spcBef>
              <a:buFont typeface="Verdana"/>
              <a:buChar char="-"/>
            </a:pPr>
            <a:endParaRPr sz="2600">
              <a:latin typeface="Verdana"/>
              <a:cs typeface="Verdana"/>
            </a:endParaRPr>
          </a:p>
          <a:p>
            <a:pPr marL="355600" indent="-342900">
              <a:buClr>
                <a:srgbClr val="0E5393"/>
              </a:buClr>
              <a:buFont typeface="Arial MT"/>
              <a:buChar char="•"/>
              <a:tabLst>
                <a:tab pos="354965" algn="l"/>
                <a:tab pos="355600" algn="l"/>
              </a:tabLst>
            </a:pPr>
            <a:r>
              <a:rPr sz="2400" b="1" spc="-5" dirty="0">
                <a:latin typeface="Verdana"/>
                <a:cs typeface="Verdana"/>
              </a:rPr>
              <a:t>Trade</a:t>
            </a:r>
            <a:r>
              <a:rPr sz="2400" b="1" spc="-25" dirty="0">
                <a:latin typeface="Verdana"/>
                <a:cs typeface="Verdana"/>
              </a:rPr>
              <a:t> </a:t>
            </a:r>
            <a:r>
              <a:rPr sz="2400" b="1" spc="-5" dirty="0">
                <a:latin typeface="Verdana"/>
                <a:cs typeface="Verdana"/>
              </a:rPr>
              <a:t>Defence</a:t>
            </a:r>
            <a:r>
              <a:rPr sz="2400" b="1" spc="5" dirty="0">
                <a:latin typeface="Verdana"/>
                <a:cs typeface="Verdana"/>
              </a:rPr>
              <a:t> </a:t>
            </a:r>
            <a:r>
              <a:rPr sz="2400" b="1" spc="-5" dirty="0">
                <a:latin typeface="Verdana"/>
                <a:cs typeface="Verdana"/>
              </a:rPr>
              <a:t>Instruments</a:t>
            </a:r>
            <a:endParaRPr sz="2400">
              <a:latin typeface="Verdana"/>
              <a:cs typeface="Verdana"/>
            </a:endParaRPr>
          </a:p>
          <a:p>
            <a:pPr marL="1172210" lvl="1" indent="-245745">
              <a:spcBef>
                <a:spcPts val="575"/>
              </a:spcBef>
              <a:buChar char="-"/>
              <a:tabLst>
                <a:tab pos="1172845" algn="l"/>
              </a:tabLst>
            </a:pPr>
            <a:r>
              <a:rPr sz="2400" spc="-5" dirty="0">
                <a:latin typeface="Verdana"/>
                <a:cs typeface="Verdana"/>
              </a:rPr>
              <a:t>Anti-dumping</a:t>
            </a:r>
            <a:endParaRPr sz="2400">
              <a:latin typeface="Verdana"/>
              <a:cs typeface="Verdana"/>
            </a:endParaRPr>
          </a:p>
          <a:p>
            <a:pPr marL="1172210" lvl="1" indent="-245745">
              <a:spcBef>
                <a:spcPts val="575"/>
              </a:spcBef>
              <a:buChar char="-"/>
              <a:tabLst>
                <a:tab pos="1172845" algn="l"/>
              </a:tabLst>
            </a:pPr>
            <a:r>
              <a:rPr sz="2400" spc="-5" dirty="0">
                <a:latin typeface="Verdana"/>
                <a:cs typeface="Verdana"/>
              </a:rPr>
              <a:t>Anti-subsidy</a:t>
            </a:r>
            <a:endParaRPr sz="2400">
              <a:latin typeface="Verdana"/>
              <a:cs typeface="Verdana"/>
            </a:endParaRPr>
          </a:p>
          <a:p>
            <a:pPr marL="1172210" lvl="1" indent="-245745">
              <a:spcBef>
                <a:spcPts val="580"/>
              </a:spcBef>
              <a:buChar char="-"/>
              <a:tabLst>
                <a:tab pos="1172845" algn="l"/>
              </a:tabLst>
            </a:pPr>
            <a:r>
              <a:rPr sz="2400" spc="-5" dirty="0">
                <a:latin typeface="Verdana"/>
                <a:cs typeface="Verdana"/>
              </a:rPr>
              <a:t>Safeguard</a:t>
            </a:r>
            <a:r>
              <a:rPr sz="2400" spc="-25" dirty="0">
                <a:latin typeface="Verdana"/>
                <a:cs typeface="Verdana"/>
              </a:rPr>
              <a:t> </a:t>
            </a:r>
            <a:r>
              <a:rPr sz="2400" dirty="0">
                <a:latin typeface="Verdana"/>
                <a:cs typeface="Verdana"/>
              </a:rPr>
              <a:t>measures</a:t>
            </a:r>
            <a:endParaRPr sz="240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339502" y="324762"/>
            <a:ext cx="1533853" cy="1056623"/>
          </a:xfrm>
          <a:prstGeom prst="rect">
            <a:avLst/>
          </a:prstGeom>
        </p:spPr>
      </p:pic>
      <p:pic>
        <p:nvPicPr>
          <p:cNvPr id="3" name="object 3"/>
          <p:cNvPicPr/>
          <p:nvPr/>
        </p:nvPicPr>
        <p:blipFill>
          <a:blip r:embed="rId4" cstate="print"/>
          <a:stretch>
            <a:fillRect/>
          </a:stretch>
        </p:blipFill>
        <p:spPr>
          <a:xfrm>
            <a:off x="5721143" y="6444560"/>
            <a:ext cx="652977" cy="411366"/>
          </a:xfrm>
          <a:prstGeom prst="rect">
            <a:avLst/>
          </a:prstGeom>
        </p:spPr>
      </p:pic>
      <p:pic>
        <p:nvPicPr>
          <p:cNvPr id="4" name="object 4"/>
          <p:cNvPicPr/>
          <p:nvPr/>
        </p:nvPicPr>
        <p:blipFill>
          <a:blip r:embed="rId5" cstate="print"/>
          <a:stretch>
            <a:fillRect/>
          </a:stretch>
        </p:blipFill>
        <p:spPr>
          <a:xfrm>
            <a:off x="2918633" y="1686228"/>
            <a:ext cx="6267786" cy="319233"/>
          </a:xfrm>
          <a:prstGeom prst="rect">
            <a:avLst/>
          </a:prstGeom>
        </p:spPr>
      </p:pic>
      <p:pic>
        <p:nvPicPr>
          <p:cNvPr id="5" name="object 5"/>
          <p:cNvPicPr/>
          <p:nvPr/>
        </p:nvPicPr>
        <p:blipFill>
          <a:blip r:embed="rId6" cstate="print"/>
          <a:stretch>
            <a:fillRect/>
          </a:stretch>
        </p:blipFill>
        <p:spPr>
          <a:xfrm>
            <a:off x="5106628" y="2079051"/>
            <a:ext cx="1980125" cy="261191"/>
          </a:xfrm>
          <a:prstGeom prst="rect">
            <a:avLst/>
          </a:prstGeom>
        </p:spPr>
      </p:pic>
      <p:pic>
        <p:nvPicPr>
          <p:cNvPr id="6" name="object 6"/>
          <p:cNvPicPr/>
          <p:nvPr/>
        </p:nvPicPr>
        <p:blipFill>
          <a:blip r:embed="rId7" cstate="print"/>
          <a:stretch>
            <a:fillRect/>
          </a:stretch>
        </p:blipFill>
        <p:spPr>
          <a:xfrm>
            <a:off x="1855671" y="2611107"/>
            <a:ext cx="473818" cy="145106"/>
          </a:xfrm>
          <a:prstGeom prst="rect">
            <a:avLst/>
          </a:prstGeom>
        </p:spPr>
      </p:pic>
      <p:grpSp>
        <p:nvGrpSpPr>
          <p:cNvPr id="7" name="object 7"/>
          <p:cNvGrpSpPr/>
          <p:nvPr/>
        </p:nvGrpSpPr>
        <p:grpSpPr>
          <a:xfrm>
            <a:off x="2857827" y="2539245"/>
            <a:ext cx="705378" cy="290213"/>
            <a:chOff x="1775714" y="2800223"/>
            <a:chExt cx="777875" cy="320040"/>
          </a:xfrm>
        </p:grpSpPr>
        <p:pic>
          <p:nvPicPr>
            <p:cNvPr id="8" name="object 8"/>
            <p:cNvPicPr/>
            <p:nvPr/>
          </p:nvPicPr>
          <p:blipFill>
            <a:blip r:embed="rId8" cstate="print"/>
            <a:stretch>
              <a:fillRect/>
            </a:stretch>
          </p:blipFill>
          <p:spPr>
            <a:xfrm>
              <a:off x="1775714" y="2800223"/>
              <a:ext cx="777620" cy="160019"/>
            </a:xfrm>
            <a:prstGeom prst="rect">
              <a:avLst/>
            </a:prstGeom>
          </p:spPr>
        </p:pic>
        <p:pic>
          <p:nvPicPr>
            <p:cNvPr id="9" name="object 9"/>
            <p:cNvPicPr/>
            <p:nvPr/>
          </p:nvPicPr>
          <p:blipFill>
            <a:blip r:embed="rId9" cstate="print"/>
            <a:stretch>
              <a:fillRect/>
            </a:stretch>
          </p:blipFill>
          <p:spPr>
            <a:xfrm>
              <a:off x="1822958" y="2960243"/>
              <a:ext cx="643737" cy="160020"/>
            </a:xfrm>
            <a:prstGeom prst="rect">
              <a:avLst/>
            </a:prstGeom>
          </p:spPr>
        </p:pic>
      </p:grpSp>
      <p:pic>
        <p:nvPicPr>
          <p:cNvPr id="10" name="object 10"/>
          <p:cNvPicPr/>
          <p:nvPr/>
        </p:nvPicPr>
        <p:blipFill>
          <a:blip r:embed="rId10" cstate="print"/>
          <a:stretch>
            <a:fillRect/>
          </a:stretch>
        </p:blipFill>
        <p:spPr>
          <a:xfrm>
            <a:off x="4658871" y="2611107"/>
            <a:ext cx="836584" cy="145106"/>
          </a:xfrm>
          <a:prstGeom prst="rect">
            <a:avLst/>
          </a:prstGeom>
        </p:spPr>
      </p:pic>
      <p:pic>
        <p:nvPicPr>
          <p:cNvPr id="11" name="object 11"/>
          <p:cNvPicPr/>
          <p:nvPr/>
        </p:nvPicPr>
        <p:blipFill>
          <a:blip r:embed="rId11" cstate="print"/>
          <a:stretch>
            <a:fillRect/>
          </a:stretch>
        </p:blipFill>
        <p:spPr>
          <a:xfrm>
            <a:off x="7680077" y="2611107"/>
            <a:ext cx="630866" cy="145106"/>
          </a:xfrm>
          <a:prstGeom prst="rect">
            <a:avLst/>
          </a:prstGeom>
        </p:spPr>
      </p:pic>
      <p:graphicFrame>
        <p:nvGraphicFramePr>
          <p:cNvPr id="12" name="object 12"/>
          <p:cNvGraphicFramePr>
            <a:graphicFrameLocks noGrp="1"/>
          </p:cNvGraphicFramePr>
          <p:nvPr/>
        </p:nvGraphicFramePr>
        <p:xfrm>
          <a:off x="1570986" y="2500550"/>
          <a:ext cx="8082189" cy="362075"/>
        </p:xfrm>
        <a:graphic>
          <a:graphicData uri="http://schemas.openxmlformats.org/drawingml/2006/table">
            <a:tbl>
              <a:tblPr firstRow="1" bandRow="1">
                <a:tableStyleId>{2D5ABB26-0587-4C30-8999-92F81FD0307C}</a:tableStyleId>
              </a:tblPr>
              <a:tblGrid>
                <a:gridCol w="981195">
                  <a:extLst>
                    <a:ext uri="{9D8B030D-6E8A-4147-A177-3AD203B41FA5}">
                      <a16:colId xmlns:a16="http://schemas.microsoft.com/office/drawing/2014/main" val="20000"/>
                    </a:ext>
                  </a:extLst>
                </a:gridCol>
                <a:gridCol w="1224190">
                  <a:extLst>
                    <a:ext uri="{9D8B030D-6E8A-4147-A177-3AD203B41FA5}">
                      <a16:colId xmlns:a16="http://schemas.microsoft.com/office/drawing/2014/main" val="20001"/>
                    </a:ext>
                  </a:extLst>
                </a:gridCol>
                <a:gridCol w="2530723">
                  <a:extLst>
                    <a:ext uri="{9D8B030D-6E8A-4147-A177-3AD203B41FA5}">
                      <a16:colId xmlns:a16="http://schemas.microsoft.com/office/drawing/2014/main" val="20002"/>
                    </a:ext>
                  </a:extLst>
                </a:gridCol>
                <a:gridCol w="3346081">
                  <a:extLst>
                    <a:ext uri="{9D8B030D-6E8A-4147-A177-3AD203B41FA5}">
                      <a16:colId xmlns:a16="http://schemas.microsoft.com/office/drawing/2014/main" val="20003"/>
                    </a:ext>
                  </a:extLst>
                </a:gridCol>
              </a:tblGrid>
              <a:tr h="362075">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pic>
        <p:nvPicPr>
          <p:cNvPr id="13" name="object 13"/>
          <p:cNvPicPr/>
          <p:nvPr/>
        </p:nvPicPr>
        <p:blipFill>
          <a:blip r:embed="rId12" cstate="print"/>
          <a:stretch>
            <a:fillRect/>
          </a:stretch>
        </p:blipFill>
        <p:spPr>
          <a:xfrm>
            <a:off x="1573750" y="3013258"/>
            <a:ext cx="928680" cy="145106"/>
          </a:xfrm>
          <a:prstGeom prst="rect">
            <a:avLst/>
          </a:prstGeom>
        </p:spPr>
      </p:pic>
      <p:pic>
        <p:nvPicPr>
          <p:cNvPr id="14" name="object 14"/>
          <p:cNvPicPr/>
          <p:nvPr/>
        </p:nvPicPr>
        <p:blipFill>
          <a:blip r:embed="rId13" cstate="print"/>
          <a:stretch>
            <a:fillRect/>
          </a:stretch>
        </p:blipFill>
        <p:spPr>
          <a:xfrm>
            <a:off x="1635940" y="3266159"/>
            <a:ext cx="285605" cy="145106"/>
          </a:xfrm>
          <a:prstGeom prst="rect">
            <a:avLst/>
          </a:prstGeom>
        </p:spPr>
      </p:pic>
      <p:grpSp>
        <p:nvGrpSpPr>
          <p:cNvPr id="15" name="object 15"/>
          <p:cNvGrpSpPr/>
          <p:nvPr/>
        </p:nvGrpSpPr>
        <p:grpSpPr>
          <a:xfrm>
            <a:off x="2615981" y="3266159"/>
            <a:ext cx="1159699" cy="271211"/>
            <a:chOff x="1509013" y="3601847"/>
            <a:chExt cx="1278890" cy="299085"/>
          </a:xfrm>
        </p:grpSpPr>
        <p:pic>
          <p:nvPicPr>
            <p:cNvPr id="16" name="object 16"/>
            <p:cNvPicPr/>
            <p:nvPr/>
          </p:nvPicPr>
          <p:blipFill>
            <a:blip r:embed="rId14" cstate="print"/>
            <a:stretch>
              <a:fillRect/>
            </a:stretch>
          </p:blipFill>
          <p:spPr>
            <a:xfrm>
              <a:off x="1509013" y="3601847"/>
              <a:ext cx="1278636" cy="149351"/>
            </a:xfrm>
            <a:prstGeom prst="rect">
              <a:avLst/>
            </a:prstGeom>
          </p:spPr>
        </p:pic>
        <p:pic>
          <p:nvPicPr>
            <p:cNvPr id="17" name="object 17"/>
            <p:cNvPicPr/>
            <p:nvPr/>
          </p:nvPicPr>
          <p:blipFill>
            <a:blip r:embed="rId15" cstate="print"/>
            <a:stretch>
              <a:fillRect/>
            </a:stretch>
          </p:blipFill>
          <p:spPr>
            <a:xfrm>
              <a:off x="1509013" y="3751199"/>
              <a:ext cx="1217574" cy="149351"/>
            </a:xfrm>
            <a:prstGeom prst="rect">
              <a:avLst/>
            </a:prstGeom>
          </p:spPr>
        </p:pic>
      </p:grpSp>
      <p:grpSp>
        <p:nvGrpSpPr>
          <p:cNvPr id="18" name="object 18"/>
          <p:cNvGrpSpPr/>
          <p:nvPr/>
        </p:nvGrpSpPr>
        <p:grpSpPr>
          <a:xfrm>
            <a:off x="3827965" y="3266158"/>
            <a:ext cx="2478323" cy="543573"/>
            <a:chOff x="2845561" y="3601847"/>
            <a:chExt cx="2733040" cy="599440"/>
          </a:xfrm>
        </p:grpSpPr>
        <p:pic>
          <p:nvPicPr>
            <p:cNvPr id="19" name="object 19"/>
            <p:cNvPicPr/>
            <p:nvPr/>
          </p:nvPicPr>
          <p:blipFill>
            <a:blip r:embed="rId16" cstate="print"/>
            <a:stretch>
              <a:fillRect/>
            </a:stretch>
          </p:blipFill>
          <p:spPr>
            <a:xfrm>
              <a:off x="2845561" y="3601847"/>
              <a:ext cx="2732786" cy="149351"/>
            </a:xfrm>
            <a:prstGeom prst="rect">
              <a:avLst/>
            </a:prstGeom>
          </p:spPr>
        </p:pic>
        <p:pic>
          <p:nvPicPr>
            <p:cNvPr id="20" name="object 20"/>
            <p:cNvPicPr/>
            <p:nvPr/>
          </p:nvPicPr>
          <p:blipFill>
            <a:blip r:embed="rId17" cstate="print"/>
            <a:stretch>
              <a:fillRect/>
            </a:stretch>
          </p:blipFill>
          <p:spPr>
            <a:xfrm>
              <a:off x="2845561" y="3751199"/>
              <a:ext cx="2581148" cy="149351"/>
            </a:xfrm>
            <a:prstGeom prst="rect">
              <a:avLst/>
            </a:prstGeom>
          </p:spPr>
        </p:pic>
        <p:pic>
          <p:nvPicPr>
            <p:cNvPr id="21" name="object 21"/>
            <p:cNvPicPr/>
            <p:nvPr/>
          </p:nvPicPr>
          <p:blipFill>
            <a:blip r:embed="rId18" cstate="print"/>
            <a:stretch>
              <a:fillRect/>
            </a:stretch>
          </p:blipFill>
          <p:spPr>
            <a:xfrm>
              <a:off x="5360542" y="3751199"/>
              <a:ext cx="217805" cy="149351"/>
            </a:xfrm>
            <a:prstGeom prst="rect">
              <a:avLst/>
            </a:prstGeom>
          </p:spPr>
        </p:pic>
        <p:pic>
          <p:nvPicPr>
            <p:cNvPr id="22" name="object 22"/>
            <p:cNvPicPr/>
            <p:nvPr/>
          </p:nvPicPr>
          <p:blipFill>
            <a:blip r:embed="rId19" cstate="print"/>
            <a:stretch>
              <a:fillRect/>
            </a:stretch>
          </p:blipFill>
          <p:spPr>
            <a:xfrm>
              <a:off x="2845561" y="3902329"/>
              <a:ext cx="2732786" cy="149351"/>
            </a:xfrm>
            <a:prstGeom prst="rect">
              <a:avLst/>
            </a:prstGeom>
          </p:spPr>
        </p:pic>
        <p:pic>
          <p:nvPicPr>
            <p:cNvPr id="23" name="object 23"/>
            <p:cNvPicPr/>
            <p:nvPr/>
          </p:nvPicPr>
          <p:blipFill>
            <a:blip r:embed="rId20" cstate="print"/>
            <a:stretch>
              <a:fillRect/>
            </a:stretch>
          </p:blipFill>
          <p:spPr>
            <a:xfrm>
              <a:off x="2845561" y="4051681"/>
              <a:ext cx="1509649" cy="149351"/>
            </a:xfrm>
            <a:prstGeom prst="rect">
              <a:avLst/>
            </a:prstGeom>
          </p:spPr>
        </p:pic>
      </p:grpSp>
      <p:pic>
        <p:nvPicPr>
          <p:cNvPr id="24" name="object 24"/>
          <p:cNvPicPr/>
          <p:nvPr/>
        </p:nvPicPr>
        <p:blipFill>
          <a:blip r:embed="rId21" cstate="print"/>
          <a:stretch>
            <a:fillRect/>
          </a:stretch>
        </p:blipFill>
        <p:spPr>
          <a:xfrm>
            <a:off x="6358688" y="3266159"/>
            <a:ext cx="1536630" cy="135432"/>
          </a:xfrm>
          <a:prstGeom prst="rect">
            <a:avLst/>
          </a:prstGeom>
        </p:spPr>
      </p:pic>
      <p:graphicFrame>
        <p:nvGraphicFramePr>
          <p:cNvPr id="25" name="object 25"/>
          <p:cNvGraphicFramePr>
            <a:graphicFrameLocks noGrp="1"/>
          </p:cNvGraphicFramePr>
          <p:nvPr/>
        </p:nvGraphicFramePr>
        <p:xfrm>
          <a:off x="1570986" y="3227464"/>
          <a:ext cx="8082189" cy="615204"/>
        </p:xfrm>
        <a:graphic>
          <a:graphicData uri="http://schemas.openxmlformats.org/drawingml/2006/table">
            <a:tbl>
              <a:tblPr firstRow="1" bandRow="1">
                <a:tableStyleId>{2D5ABB26-0587-4C30-8999-92F81FD0307C}</a:tableStyleId>
              </a:tblPr>
              <a:tblGrid>
                <a:gridCol w="981195">
                  <a:extLst>
                    <a:ext uri="{9D8B030D-6E8A-4147-A177-3AD203B41FA5}">
                      <a16:colId xmlns:a16="http://schemas.microsoft.com/office/drawing/2014/main" val="20000"/>
                    </a:ext>
                  </a:extLst>
                </a:gridCol>
                <a:gridCol w="1224190">
                  <a:extLst>
                    <a:ext uri="{9D8B030D-6E8A-4147-A177-3AD203B41FA5}">
                      <a16:colId xmlns:a16="http://schemas.microsoft.com/office/drawing/2014/main" val="20001"/>
                    </a:ext>
                  </a:extLst>
                </a:gridCol>
                <a:gridCol w="2530723">
                  <a:extLst>
                    <a:ext uri="{9D8B030D-6E8A-4147-A177-3AD203B41FA5}">
                      <a16:colId xmlns:a16="http://schemas.microsoft.com/office/drawing/2014/main" val="20002"/>
                    </a:ext>
                  </a:extLst>
                </a:gridCol>
                <a:gridCol w="3346081">
                  <a:extLst>
                    <a:ext uri="{9D8B030D-6E8A-4147-A177-3AD203B41FA5}">
                      <a16:colId xmlns:a16="http://schemas.microsoft.com/office/drawing/2014/main" val="20003"/>
                    </a:ext>
                  </a:extLst>
                </a:gridCol>
              </a:tblGrid>
              <a:tr h="615204">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pic>
        <p:nvPicPr>
          <p:cNvPr id="26" name="object 26"/>
          <p:cNvPicPr/>
          <p:nvPr/>
        </p:nvPicPr>
        <p:blipFill>
          <a:blip r:embed="rId22" cstate="print"/>
          <a:stretch>
            <a:fillRect/>
          </a:stretch>
        </p:blipFill>
        <p:spPr>
          <a:xfrm>
            <a:off x="1635940" y="4101165"/>
            <a:ext cx="507871" cy="145036"/>
          </a:xfrm>
          <a:prstGeom prst="rect">
            <a:avLst/>
          </a:prstGeom>
        </p:spPr>
      </p:pic>
      <p:grpSp>
        <p:nvGrpSpPr>
          <p:cNvPr id="27" name="object 27"/>
          <p:cNvGrpSpPr/>
          <p:nvPr/>
        </p:nvGrpSpPr>
        <p:grpSpPr>
          <a:xfrm>
            <a:off x="2615981" y="4101165"/>
            <a:ext cx="1159699" cy="271211"/>
            <a:chOff x="1509013" y="4522673"/>
            <a:chExt cx="1278890" cy="299085"/>
          </a:xfrm>
        </p:grpSpPr>
        <p:pic>
          <p:nvPicPr>
            <p:cNvPr id="28" name="object 28"/>
            <p:cNvPicPr/>
            <p:nvPr/>
          </p:nvPicPr>
          <p:blipFill>
            <a:blip r:embed="rId14" cstate="print"/>
            <a:stretch>
              <a:fillRect/>
            </a:stretch>
          </p:blipFill>
          <p:spPr>
            <a:xfrm>
              <a:off x="1509013" y="4522673"/>
              <a:ext cx="1278636" cy="149275"/>
            </a:xfrm>
            <a:prstGeom prst="rect">
              <a:avLst/>
            </a:prstGeom>
          </p:spPr>
        </p:pic>
        <p:pic>
          <p:nvPicPr>
            <p:cNvPr id="29" name="object 29"/>
            <p:cNvPicPr/>
            <p:nvPr/>
          </p:nvPicPr>
          <p:blipFill>
            <a:blip r:embed="rId23" cstate="print"/>
            <a:stretch>
              <a:fillRect/>
            </a:stretch>
          </p:blipFill>
          <p:spPr>
            <a:xfrm>
              <a:off x="1509013" y="4671948"/>
              <a:ext cx="1217574" cy="149351"/>
            </a:xfrm>
            <a:prstGeom prst="rect">
              <a:avLst/>
            </a:prstGeom>
          </p:spPr>
        </p:pic>
      </p:grpSp>
      <p:grpSp>
        <p:nvGrpSpPr>
          <p:cNvPr id="30" name="object 30"/>
          <p:cNvGrpSpPr/>
          <p:nvPr/>
        </p:nvGrpSpPr>
        <p:grpSpPr>
          <a:xfrm>
            <a:off x="3827965" y="4101164"/>
            <a:ext cx="2478323" cy="1765460"/>
            <a:chOff x="2845561" y="4522673"/>
            <a:chExt cx="2733040" cy="1946910"/>
          </a:xfrm>
        </p:grpSpPr>
        <p:pic>
          <p:nvPicPr>
            <p:cNvPr id="31" name="object 31"/>
            <p:cNvPicPr/>
            <p:nvPr/>
          </p:nvPicPr>
          <p:blipFill>
            <a:blip r:embed="rId24" cstate="print"/>
            <a:stretch>
              <a:fillRect/>
            </a:stretch>
          </p:blipFill>
          <p:spPr>
            <a:xfrm>
              <a:off x="2845561" y="4522673"/>
              <a:ext cx="2732786" cy="598855"/>
            </a:xfrm>
            <a:prstGeom prst="rect">
              <a:avLst/>
            </a:prstGeom>
          </p:spPr>
        </p:pic>
        <p:pic>
          <p:nvPicPr>
            <p:cNvPr id="32" name="object 32"/>
            <p:cNvPicPr/>
            <p:nvPr/>
          </p:nvPicPr>
          <p:blipFill>
            <a:blip r:embed="rId25" cstate="print"/>
            <a:stretch>
              <a:fillRect/>
            </a:stretch>
          </p:blipFill>
          <p:spPr>
            <a:xfrm>
              <a:off x="2845561" y="5121528"/>
              <a:ext cx="963383" cy="149351"/>
            </a:xfrm>
            <a:prstGeom prst="rect">
              <a:avLst/>
            </a:prstGeom>
          </p:spPr>
        </p:pic>
        <p:pic>
          <p:nvPicPr>
            <p:cNvPr id="33" name="object 33"/>
            <p:cNvPicPr/>
            <p:nvPr/>
          </p:nvPicPr>
          <p:blipFill>
            <a:blip r:embed="rId26" cstate="print"/>
            <a:stretch>
              <a:fillRect/>
            </a:stretch>
          </p:blipFill>
          <p:spPr>
            <a:xfrm>
              <a:off x="3745102" y="5121528"/>
              <a:ext cx="1833245" cy="149351"/>
            </a:xfrm>
            <a:prstGeom prst="rect">
              <a:avLst/>
            </a:prstGeom>
          </p:spPr>
        </p:pic>
        <p:pic>
          <p:nvPicPr>
            <p:cNvPr id="34" name="object 34"/>
            <p:cNvPicPr/>
            <p:nvPr/>
          </p:nvPicPr>
          <p:blipFill>
            <a:blip r:embed="rId27" cstate="print"/>
            <a:stretch>
              <a:fillRect/>
            </a:stretch>
          </p:blipFill>
          <p:spPr>
            <a:xfrm>
              <a:off x="2845561" y="5270880"/>
              <a:ext cx="2732786" cy="599313"/>
            </a:xfrm>
            <a:prstGeom prst="rect">
              <a:avLst/>
            </a:prstGeom>
          </p:spPr>
        </p:pic>
        <p:pic>
          <p:nvPicPr>
            <p:cNvPr id="35" name="object 35"/>
            <p:cNvPicPr/>
            <p:nvPr/>
          </p:nvPicPr>
          <p:blipFill>
            <a:blip r:embed="rId28" cstate="print"/>
            <a:stretch>
              <a:fillRect/>
            </a:stretch>
          </p:blipFill>
          <p:spPr>
            <a:xfrm>
              <a:off x="2845561" y="5870193"/>
              <a:ext cx="2684017" cy="149351"/>
            </a:xfrm>
            <a:prstGeom prst="rect">
              <a:avLst/>
            </a:prstGeom>
          </p:spPr>
        </p:pic>
        <p:pic>
          <p:nvPicPr>
            <p:cNvPr id="36" name="object 36"/>
            <p:cNvPicPr/>
            <p:nvPr/>
          </p:nvPicPr>
          <p:blipFill>
            <a:blip r:embed="rId29" cstate="print"/>
            <a:stretch>
              <a:fillRect/>
            </a:stretch>
          </p:blipFill>
          <p:spPr>
            <a:xfrm>
              <a:off x="5465698" y="5870193"/>
              <a:ext cx="112649" cy="149351"/>
            </a:xfrm>
            <a:prstGeom prst="rect">
              <a:avLst/>
            </a:prstGeom>
          </p:spPr>
        </p:pic>
        <p:pic>
          <p:nvPicPr>
            <p:cNvPr id="37" name="object 37"/>
            <p:cNvPicPr/>
            <p:nvPr/>
          </p:nvPicPr>
          <p:blipFill>
            <a:blip r:embed="rId30" cstate="print"/>
            <a:stretch>
              <a:fillRect/>
            </a:stretch>
          </p:blipFill>
          <p:spPr>
            <a:xfrm>
              <a:off x="2845561" y="6021069"/>
              <a:ext cx="2732786" cy="149352"/>
            </a:xfrm>
            <a:prstGeom prst="rect">
              <a:avLst/>
            </a:prstGeom>
          </p:spPr>
        </p:pic>
        <p:pic>
          <p:nvPicPr>
            <p:cNvPr id="38" name="object 38"/>
            <p:cNvPicPr/>
            <p:nvPr/>
          </p:nvPicPr>
          <p:blipFill>
            <a:blip r:embed="rId31" cstate="print"/>
            <a:stretch>
              <a:fillRect/>
            </a:stretch>
          </p:blipFill>
          <p:spPr>
            <a:xfrm>
              <a:off x="2845561" y="6170371"/>
              <a:ext cx="1158239" cy="149352"/>
            </a:xfrm>
            <a:prstGeom prst="rect">
              <a:avLst/>
            </a:prstGeom>
          </p:spPr>
        </p:pic>
        <p:pic>
          <p:nvPicPr>
            <p:cNvPr id="39" name="object 39"/>
            <p:cNvPicPr/>
            <p:nvPr/>
          </p:nvPicPr>
          <p:blipFill>
            <a:blip r:embed="rId32" cstate="print"/>
            <a:stretch>
              <a:fillRect/>
            </a:stretch>
          </p:blipFill>
          <p:spPr>
            <a:xfrm>
              <a:off x="3943222" y="6170371"/>
              <a:ext cx="1635125" cy="149352"/>
            </a:xfrm>
            <a:prstGeom prst="rect">
              <a:avLst/>
            </a:prstGeom>
          </p:spPr>
        </p:pic>
        <p:pic>
          <p:nvPicPr>
            <p:cNvPr id="40" name="object 40"/>
            <p:cNvPicPr/>
            <p:nvPr/>
          </p:nvPicPr>
          <p:blipFill>
            <a:blip r:embed="rId33" cstate="print"/>
            <a:stretch>
              <a:fillRect/>
            </a:stretch>
          </p:blipFill>
          <p:spPr>
            <a:xfrm>
              <a:off x="2845561" y="6319723"/>
              <a:ext cx="2513965" cy="149352"/>
            </a:xfrm>
            <a:prstGeom prst="rect">
              <a:avLst/>
            </a:prstGeom>
          </p:spPr>
        </p:pic>
      </p:grpSp>
      <p:grpSp>
        <p:nvGrpSpPr>
          <p:cNvPr id="41" name="object 41"/>
          <p:cNvGrpSpPr/>
          <p:nvPr/>
        </p:nvGrpSpPr>
        <p:grpSpPr>
          <a:xfrm>
            <a:off x="6358688" y="4101165"/>
            <a:ext cx="3295409" cy="271211"/>
            <a:chOff x="5636386" y="4522673"/>
            <a:chExt cx="3634104" cy="299085"/>
          </a:xfrm>
        </p:grpSpPr>
        <p:pic>
          <p:nvPicPr>
            <p:cNvPr id="42" name="object 42"/>
            <p:cNvPicPr/>
            <p:nvPr/>
          </p:nvPicPr>
          <p:blipFill>
            <a:blip r:embed="rId34" cstate="print"/>
            <a:stretch>
              <a:fillRect/>
            </a:stretch>
          </p:blipFill>
          <p:spPr>
            <a:xfrm>
              <a:off x="5636386" y="4522673"/>
              <a:ext cx="3633851" cy="149275"/>
            </a:xfrm>
            <a:prstGeom prst="rect">
              <a:avLst/>
            </a:prstGeom>
          </p:spPr>
        </p:pic>
        <p:pic>
          <p:nvPicPr>
            <p:cNvPr id="43" name="object 43"/>
            <p:cNvPicPr/>
            <p:nvPr/>
          </p:nvPicPr>
          <p:blipFill>
            <a:blip r:embed="rId35" cstate="print"/>
            <a:stretch>
              <a:fillRect/>
            </a:stretch>
          </p:blipFill>
          <p:spPr>
            <a:xfrm>
              <a:off x="5636386" y="4671948"/>
              <a:ext cx="2502281" cy="149351"/>
            </a:xfrm>
            <a:prstGeom prst="rect">
              <a:avLst/>
            </a:prstGeom>
          </p:spPr>
        </p:pic>
        <p:pic>
          <p:nvPicPr>
            <p:cNvPr id="44" name="object 44"/>
            <p:cNvPicPr/>
            <p:nvPr/>
          </p:nvPicPr>
          <p:blipFill>
            <a:blip r:embed="rId36" cstate="print"/>
            <a:stretch>
              <a:fillRect/>
            </a:stretch>
          </p:blipFill>
          <p:spPr>
            <a:xfrm>
              <a:off x="8084185" y="4671948"/>
              <a:ext cx="134111" cy="149351"/>
            </a:xfrm>
            <a:prstGeom prst="rect">
              <a:avLst/>
            </a:prstGeom>
          </p:spPr>
        </p:pic>
      </p:grpSp>
      <p:grpSp>
        <p:nvGrpSpPr>
          <p:cNvPr id="45" name="object 45"/>
          <p:cNvGrpSpPr/>
          <p:nvPr/>
        </p:nvGrpSpPr>
        <p:grpSpPr>
          <a:xfrm>
            <a:off x="6358688" y="4508776"/>
            <a:ext cx="3295409" cy="416317"/>
            <a:chOff x="5636386" y="4972177"/>
            <a:chExt cx="3634104" cy="459105"/>
          </a:xfrm>
        </p:grpSpPr>
        <p:pic>
          <p:nvPicPr>
            <p:cNvPr id="46" name="object 46"/>
            <p:cNvPicPr/>
            <p:nvPr/>
          </p:nvPicPr>
          <p:blipFill>
            <a:blip r:embed="rId37" cstate="print"/>
            <a:stretch>
              <a:fillRect/>
            </a:stretch>
          </p:blipFill>
          <p:spPr>
            <a:xfrm>
              <a:off x="5636386" y="4972177"/>
              <a:ext cx="3622040" cy="160019"/>
            </a:xfrm>
            <a:prstGeom prst="rect">
              <a:avLst/>
            </a:prstGeom>
          </p:spPr>
        </p:pic>
        <p:pic>
          <p:nvPicPr>
            <p:cNvPr id="47" name="object 47"/>
            <p:cNvPicPr/>
            <p:nvPr/>
          </p:nvPicPr>
          <p:blipFill>
            <a:blip r:embed="rId38" cstate="print"/>
            <a:stretch>
              <a:fillRect/>
            </a:stretch>
          </p:blipFill>
          <p:spPr>
            <a:xfrm>
              <a:off x="9195561" y="4973701"/>
              <a:ext cx="74676" cy="149351"/>
            </a:xfrm>
            <a:prstGeom prst="rect">
              <a:avLst/>
            </a:prstGeom>
          </p:spPr>
        </p:pic>
        <p:pic>
          <p:nvPicPr>
            <p:cNvPr id="48" name="object 48"/>
            <p:cNvPicPr/>
            <p:nvPr/>
          </p:nvPicPr>
          <p:blipFill>
            <a:blip r:embed="rId39" cstate="print"/>
            <a:stretch>
              <a:fillRect/>
            </a:stretch>
          </p:blipFill>
          <p:spPr>
            <a:xfrm>
              <a:off x="5636386" y="5132197"/>
              <a:ext cx="3633851" cy="149351"/>
            </a:xfrm>
            <a:prstGeom prst="rect">
              <a:avLst/>
            </a:prstGeom>
          </p:spPr>
        </p:pic>
        <p:pic>
          <p:nvPicPr>
            <p:cNvPr id="49" name="object 49"/>
            <p:cNvPicPr/>
            <p:nvPr/>
          </p:nvPicPr>
          <p:blipFill>
            <a:blip r:embed="rId40" cstate="print"/>
            <a:stretch>
              <a:fillRect/>
            </a:stretch>
          </p:blipFill>
          <p:spPr>
            <a:xfrm>
              <a:off x="5636386" y="5281549"/>
              <a:ext cx="1132941" cy="149351"/>
            </a:xfrm>
            <a:prstGeom prst="rect">
              <a:avLst/>
            </a:prstGeom>
          </p:spPr>
        </p:pic>
      </p:grpSp>
      <p:graphicFrame>
        <p:nvGraphicFramePr>
          <p:cNvPr id="50" name="object 50"/>
          <p:cNvGraphicFramePr>
            <a:graphicFrameLocks noGrp="1"/>
          </p:cNvGraphicFramePr>
          <p:nvPr/>
        </p:nvGraphicFramePr>
        <p:xfrm>
          <a:off x="1570986" y="4062401"/>
          <a:ext cx="8082189" cy="1836929"/>
        </p:xfrm>
        <a:graphic>
          <a:graphicData uri="http://schemas.openxmlformats.org/drawingml/2006/table">
            <a:tbl>
              <a:tblPr firstRow="1" bandRow="1">
                <a:tableStyleId>{2D5ABB26-0587-4C30-8999-92F81FD0307C}</a:tableStyleId>
              </a:tblPr>
              <a:tblGrid>
                <a:gridCol w="981195">
                  <a:extLst>
                    <a:ext uri="{9D8B030D-6E8A-4147-A177-3AD203B41FA5}">
                      <a16:colId xmlns:a16="http://schemas.microsoft.com/office/drawing/2014/main" val="20000"/>
                    </a:ext>
                  </a:extLst>
                </a:gridCol>
                <a:gridCol w="1224190">
                  <a:extLst>
                    <a:ext uri="{9D8B030D-6E8A-4147-A177-3AD203B41FA5}">
                      <a16:colId xmlns:a16="http://schemas.microsoft.com/office/drawing/2014/main" val="20001"/>
                    </a:ext>
                  </a:extLst>
                </a:gridCol>
                <a:gridCol w="2530723">
                  <a:extLst>
                    <a:ext uri="{9D8B030D-6E8A-4147-A177-3AD203B41FA5}">
                      <a16:colId xmlns:a16="http://schemas.microsoft.com/office/drawing/2014/main" val="20002"/>
                    </a:ext>
                  </a:extLst>
                </a:gridCol>
                <a:gridCol w="3346081">
                  <a:extLst>
                    <a:ext uri="{9D8B030D-6E8A-4147-A177-3AD203B41FA5}">
                      <a16:colId xmlns:a16="http://schemas.microsoft.com/office/drawing/2014/main" val="20003"/>
                    </a:ext>
                  </a:extLst>
                </a:gridCol>
              </a:tblGrid>
              <a:tr h="1836929">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3750" y="326144"/>
            <a:ext cx="333329" cy="145106"/>
          </a:xfrm>
          <a:prstGeom prst="rect">
            <a:avLst/>
          </a:prstGeom>
        </p:spPr>
      </p:pic>
      <p:grpSp>
        <p:nvGrpSpPr>
          <p:cNvPr id="3" name="object 3"/>
          <p:cNvGrpSpPr/>
          <p:nvPr/>
        </p:nvGrpSpPr>
        <p:grpSpPr>
          <a:xfrm>
            <a:off x="1635939" y="652518"/>
            <a:ext cx="908065" cy="552786"/>
            <a:chOff x="428244" y="719582"/>
            <a:chExt cx="1001394" cy="609600"/>
          </a:xfrm>
        </p:grpSpPr>
        <p:pic>
          <p:nvPicPr>
            <p:cNvPr id="4" name="object 4"/>
            <p:cNvPicPr/>
            <p:nvPr/>
          </p:nvPicPr>
          <p:blipFill>
            <a:blip r:embed="rId3" cstate="print"/>
            <a:stretch>
              <a:fillRect/>
            </a:stretch>
          </p:blipFill>
          <p:spPr>
            <a:xfrm>
              <a:off x="428244" y="719582"/>
              <a:ext cx="464515" cy="160020"/>
            </a:xfrm>
            <a:prstGeom prst="rect">
              <a:avLst/>
            </a:prstGeom>
          </p:spPr>
        </p:pic>
        <p:pic>
          <p:nvPicPr>
            <p:cNvPr id="5" name="object 5"/>
            <p:cNvPicPr/>
            <p:nvPr/>
          </p:nvPicPr>
          <p:blipFill>
            <a:blip r:embed="rId4" cstate="print"/>
            <a:stretch>
              <a:fillRect/>
            </a:stretch>
          </p:blipFill>
          <p:spPr>
            <a:xfrm>
              <a:off x="428244" y="879602"/>
              <a:ext cx="794359" cy="149351"/>
            </a:xfrm>
            <a:prstGeom prst="rect">
              <a:avLst/>
            </a:prstGeom>
          </p:spPr>
        </p:pic>
        <p:pic>
          <p:nvPicPr>
            <p:cNvPr id="6" name="object 6"/>
            <p:cNvPicPr/>
            <p:nvPr/>
          </p:nvPicPr>
          <p:blipFill>
            <a:blip r:embed="rId5" cstate="print"/>
            <a:stretch>
              <a:fillRect/>
            </a:stretch>
          </p:blipFill>
          <p:spPr>
            <a:xfrm>
              <a:off x="428244" y="1028954"/>
              <a:ext cx="1001026" cy="149352"/>
            </a:xfrm>
            <a:prstGeom prst="rect">
              <a:avLst/>
            </a:prstGeom>
          </p:spPr>
        </p:pic>
        <p:pic>
          <p:nvPicPr>
            <p:cNvPr id="7" name="object 7"/>
            <p:cNvPicPr/>
            <p:nvPr/>
          </p:nvPicPr>
          <p:blipFill>
            <a:blip r:embed="rId6" cstate="print"/>
            <a:stretch>
              <a:fillRect/>
            </a:stretch>
          </p:blipFill>
          <p:spPr>
            <a:xfrm>
              <a:off x="428244" y="1179830"/>
              <a:ext cx="369417" cy="149351"/>
            </a:xfrm>
            <a:prstGeom prst="rect">
              <a:avLst/>
            </a:prstGeom>
          </p:spPr>
        </p:pic>
      </p:grpSp>
      <p:pic>
        <p:nvPicPr>
          <p:cNvPr id="8" name="object 8"/>
          <p:cNvPicPr/>
          <p:nvPr/>
        </p:nvPicPr>
        <p:blipFill>
          <a:blip r:embed="rId7" cstate="print"/>
          <a:stretch>
            <a:fillRect/>
          </a:stretch>
        </p:blipFill>
        <p:spPr>
          <a:xfrm>
            <a:off x="2603544" y="652518"/>
            <a:ext cx="1106343" cy="270864"/>
          </a:xfrm>
          <a:prstGeom prst="rect">
            <a:avLst/>
          </a:prstGeom>
        </p:spPr>
      </p:pic>
      <p:grpSp>
        <p:nvGrpSpPr>
          <p:cNvPr id="9" name="object 9"/>
          <p:cNvGrpSpPr/>
          <p:nvPr/>
        </p:nvGrpSpPr>
        <p:grpSpPr>
          <a:xfrm>
            <a:off x="3827965" y="652518"/>
            <a:ext cx="2478323" cy="1765460"/>
            <a:chOff x="2845561" y="719582"/>
            <a:chExt cx="2733040" cy="1946910"/>
          </a:xfrm>
        </p:grpSpPr>
        <p:pic>
          <p:nvPicPr>
            <p:cNvPr id="10" name="object 10"/>
            <p:cNvPicPr/>
            <p:nvPr/>
          </p:nvPicPr>
          <p:blipFill>
            <a:blip r:embed="rId8" cstate="print"/>
            <a:stretch>
              <a:fillRect/>
            </a:stretch>
          </p:blipFill>
          <p:spPr>
            <a:xfrm>
              <a:off x="2845561" y="719582"/>
              <a:ext cx="2732786" cy="298703"/>
            </a:xfrm>
            <a:prstGeom prst="rect">
              <a:avLst/>
            </a:prstGeom>
          </p:spPr>
        </p:pic>
        <p:pic>
          <p:nvPicPr>
            <p:cNvPr id="11" name="object 11"/>
            <p:cNvPicPr/>
            <p:nvPr/>
          </p:nvPicPr>
          <p:blipFill>
            <a:blip r:embed="rId9" cstate="print"/>
            <a:stretch>
              <a:fillRect/>
            </a:stretch>
          </p:blipFill>
          <p:spPr>
            <a:xfrm>
              <a:off x="2845561" y="1018286"/>
              <a:ext cx="1868932" cy="149351"/>
            </a:xfrm>
            <a:prstGeom prst="rect">
              <a:avLst/>
            </a:prstGeom>
          </p:spPr>
        </p:pic>
        <p:pic>
          <p:nvPicPr>
            <p:cNvPr id="12" name="object 12"/>
            <p:cNvPicPr/>
            <p:nvPr/>
          </p:nvPicPr>
          <p:blipFill>
            <a:blip r:embed="rId10" cstate="print"/>
            <a:stretch>
              <a:fillRect/>
            </a:stretch>
          </p:blipFill>
          <p:spPr>
            <a:xfrm>
              <a:off x="4657979" y="1018286"/>
              <a:ext cx="920369" cy="149351"/>
            </a:xfrm>
            <a:prstGeom prst="rect">
              <a:avLst/>
            </a:prstGeom>
          </p:spPr>
        </p:pic>
        <p:pic>
          <p:nvPicPr>
            <p:cNvPr id="13" name="object 13"/>
            <p:cNvPicPr/>
            <p:nvPr/>
          </p:nvPicPr>
          <p:blipFill>
            <a:blip r:embed="rId11" cstate="print"/>
            <a:stretch>
              <a:fillRect/>
            </a:stretch>
          </p:blipFill>
          <p:spPr>
            <a:xfrm>
              <a:off x="2845561" y="1169162"/>
              <a:ext cx="1227670" cy="149351"/>
            </a:xfrm>
            <a:prstGeom prst="rect">
              <a:avLst/>
            </a:prstGeom>
          </p:spPr>
        </p:pic>
        <p:pic>
          <p:nvPicPr>
            <p:cNvPr id="14" name="object 14"/>
            <p:cNvPicPr/>
            <p:nvPr/>
          </p:nvPicPr>
          <p:blipFill>
            <a:blip r:embed="rId12" cstate="print"/>
            <a:stretch>
              <a:fillRect/>
            </a:stretch>
          </p:blipFill>
          <p:spPr>
            <a:xfrm>
              <a:off x="4014850" y="1169162"/>
              <a:ext cx="94487" cy="149351"/>
            </a:xfrm>
            <a:prstGeom prst="rect">
              <a:avLst/>
            </a:prstGeom>
          </p:spPr>
        </p:pic>
        <p:pic>
          <p:nvPicPr>
            <p:cNvPr id="15" name="object 15"/>
            <p:cNvPicPr/>
            <p:nvPr/>
          </p:nvPicPr>
          <p:blipFill>
            <a:blip r:embed="rId13" cstate="print"/>
            <a:stretch>
              <a:fillRect/>
            </a:stretch>
          </p:blipFill>
          <p:spPr>
            <a:xfrm>
              <a:off x="4062094" y="1169162"/>
              <a:ext cx="1516252" cy="149351"/>
            </a:xfrm>
            <a:prstGeom prst="rect">
              <a:avLst/>
            </a:prstGeom>
          </p:spPr>
        </p:pic>
        <p:pic>
          <p:nvPicPr>
            <p:cNvPr id="16" name="object 16"/>
            <p:cNvPicPr/>
            <p:nvPr/>
          </p:nvPicPr>
          <p:blipFill>
            <a:blip r:embed="rId14" cstate="print"/>
            <a:stretch>
              <a:fillRect/>
            </a:stretch>
          </p:blipFill>
          <p:spPr>
            <a:xfrm>
              <a:off x="2845561" y="1318514"/>
              <a:ext cx="2732786" cy="149351"/>
            </a:xfrm>
            <a:prstGeom prst="rect">
              <a:avLst/>
            </a:prstGeom>
          </p:spPr>
        </p:pic>
        <p:pic>
          <p:nvPicPr>
            <p:cNvPr id="17" name="object 17"/>
            <p:cNvPicPr/>
            <p:nvPr/>
          </p:nvPicPr>
          <p:blipFill>
            <a:blip r:embed="rId15" cstate="print"/>
            <a:stretch>
              <a:fillRect/>
            </a:stretch>
          </p:blipFill>
          <p:spPr>
            <a:xfrm>
              <a:off x="2845561" y="1467866"/>
              <a:ext cx="418795" cy="149351"/>
            </a:xfrm>
            <a:prstGeom prst="rect">
              <a:avLst/>
            </a:prstGeom>
          </p:spPr>
        </p:pic>
        <p:pic>
          <p:nvPicPr>
            <p:cNvPr id="18" name="object 18"/>
            <p:cNvPicPr/>
            <p:nvPr/>
          </p:nvPicPr>
          <p:blipFill>
            <a:blip r:embed="rId12" cstate="print"/>
            <a:stretch>
              <a:fillRect/>
            </a:stretch>
          </p:blipFill>
          <p:spPr>
            <a:xfrm>
              <a:off x="3194557" y="1467866"/>
              <a:ext cx="94488" cy="149351"/>
            </a:xfrm>
            <a:prstGeom prst="rect">
              <a:avLst/>
            </a:prstGeom>
          </p:spPr>
        </p:pic>
        <p:pic>
          <p:nvPicPr>
            <p:cNvPr id="19" name="object 19"/>
            <p:cNvPicPr/>
            <p:nvPr/>
          </p:nvPicPr>
          <p:blipFill>
            <a:blip r:embed="rId16" cstate="print"/>
            <a:stretch>
              <a:fillRect/>
            </a:stretch>
          </p:blipFill>
          <p:spPr>
            <a:xfrm>
              <a:off x="3241801" y="1467866"/>
              <a:ext cx="592670" cy="149351"/>
            </a:xfrm>
            <a:prstGeom prst="rect">
              <a:avLst/>
            </a:prstGeom>
          </p:spPr>
        </p:pic>
        <p:pic>
          <p:nvPicPr>
            <p:cNvPr id="20" name="object 20"/>
            <p:cNvPicPr/>
            <p:nvPr/>
          </p:nvPicPr>
          <p:blipFill>
            <a:blip r:embed="rId12" cstate="print"/>
            <a:stretch>
              <a:fillRect/>
            </a:stretch>
          </p:blipFill>
          <p:spPr>
            <a:xfrm>
              <a:off x="3775583" y="1467866"/>
              <a:ext cx="94487" cy="149351"/>
            </a:xfrm>
            <a:prstGeom prst="rect">
              <a:avLst/>
            </a:prstGeom>
          </p:spPr>
        </p:pic>
        <p:pic>
          <p:nvPicPr>
            <p:cNvPr id="21" name="object 21"/>
            <p:cNvPicPr/>
            <p:nvPr/>
          </p:nvPicPr>
          <p:blipFill>
            <a:blip r:embed="rId17" cstate="print"/>
            <a:stretch>
              <a:fillRect/>
            </a:stretch>
          </p:blipFill>
          <p:spPr>
            <a:xfrm>
              <a:off x="3822826" y="1467866"/>
              <a:ext cx="157734" cy="149351"/>
            </a:xfrm>
            <a:prstGeom prst="rect">
              <a:avLst/>
            </a:prstGeom>
          </p:spPr>
        </p:pic>
        <p:pic>
          <p:nvPicPr>
            <p:cNvPr id="22" name="object 22"/>
            <p:cNvPicPr/>
            <p:nvPr/>
          </p:nvPicPr>
          <p:blipFill>
            <a:blip r:embed="rId12" cstate="print"/>
            <a:stretch>
              <a:fillRect/>
            </a:stretch>
          </p:blipFill>
          <p:spPr>
            <a:xfrm>
              <a:off x="3927983" y="1467866"/>
              <a:ext cx="94487" cy="149351"/>
            </a:xfrm>
            <a:prstGeom prst="rect">
              <a:avLst/>
            </a:prstGeom>
          </p:spPr>
        </p:pic>
        <p:pic>
          <p:nvPicPr>
            <p:cNvPr id="23" name="object 23"/>
            <p:cNvPicPr/>
            <p:nvPr/>
          </p:nvPicPr>
          <p:blipFill>
            <a:blip r:embed="rId18" cstate="print"/>
            <a:stretch>
              <a:fillRect/>
            </a:stretch>
          </p:blipFill>
          <p:spPr>
            <a:xfrm>
              <a:off x="3975226" y="1467866"/>
              <a:ext cx="1603121" cy="149351"/>
            </a:xfrm>
            <a:prstGeom prst="rect">
              <a:avLst/>
            </a:prstGeom>
          </p:spPr>
        </p:pic>
        <p:pic>
          <p:nvPicPr>
            <p:cNvPr id="24" name="object 24"/>
            <p:cNvPicPr/>
            <p:nvPr/>
          </p:nvPicPr>
          <p:blipFill>
            <a:blip r:embed="rId19" cstate="print"/>
            <a:stretch>
              <a:fillRect/>
            </a:stretch>
          </p:blipFill>
          <p:spPr>
            <a:xfrm>
              <a:off x="2845561" y="1617218"/>
              <a:ext cx="2732786" cy="149351"/>
            </a:xfrm>
            <a:prstGeom prst="rect">
              <a:avLst/>
            </a:prstGeom>
          </p:spPr>
        </p:pic>
        <p:pic>
          <p:nvPicPr>
            <p:cNvPr id="25" name="object 25"/>
            <p:cNvPicPr/>
            <p:nvPr/>
          </p:nvPicPr>
          <p:blipFill>
            <a:blip r:embed="rId20" cstate="print"/>
            <a:stretch>
              <a:fillRect/>
            </a:stretch>
          </p:blipFill>
          <p:spPr>
            <a:xfrm>
              <a:off x="2845561" y="1768094"/>
              <a:ext cx="1713102" cy="149351"/>
            </a:xfrm>
            <a:prstGeom prst="rect">
              <a:avLst/>
            </a:prstGeom>
          </p:spPr>
        </p:pic>
        <p:pic>
          <p:nvPicPr>
            <p:cNvPr id="26" name="object 26"/>
            <p:cNvPicPr/>
            <p:nvPr/>
          </p:nvPicPr>
          <p:blipFill>
            <a:blip r:embed="rId12" cstate="print"/>
            <a:stretch>
              <a:fillRect/>
            </a:stretch>
          </p:blipFill>
          <p:spPr>
            <a:xfrm>
              <a:off x="4484242" y="1768094"/>
              <a:ext cx="94487" cy="149351"/>
            </a:xfrm>
            <a:prstGeom prst="rect">
              <a:avLst/>
            </a:prstGeom>
          </p:spPr>
        </p:pic>
        <p:pic>
          <p:nvPicPr>
            <p:cNvPr id="27" name="object 27"/>
            <p:cNvPicPr/>
            <p:nvPr/>
          </p:nvPicPr>
          <p:blipFill>
            <a:blip r:embed="rId21" cstate="print"/>
            <a:stretch>
              <a:fillRect/>
            </a:stretch>
          </p:blipFill>
          <p:spPr>
            <a:xfrm>
              <a:off x="4531486" y="1768094"/>
              <a:ext cx="1046861" cy="149351"/>
            </a:xfrm>
            <a:prstGeom prst="rect">
              <a:avLst/>
            </a:prstGeom>
          </p:spPr>
        </p:pic>
        <p:pic>
          <p:nvPicPr>
            <p:cNvPr id="28" name="object 28"/>
            <p:cNvPicPr/>
            <p:nvPr/>
          </p:nvPicPr>
          <p:blipFill>
            <a:blip r:embed="rId22" cstate="print"/>
            <a:stretch>
              <a:fillRect/>
            </a:stretch>
          </p:blipFill>
          <p:spPr>
            <a:xfrm>
              <a:off x="2845561" y="1917446"/>
              <a:ext cx="2146173" cy="149351"/>
            </a:xfrm>
            <a:prstGeom prst="rect">
              <a:avLst/>
            </a:prstGeom>
          </p:spPr>
        </p:pic>
        <p:pic>
          <p:nvPicPr>
            <p:cNvPr id="29" name="object 29"/>
            <p:cNvPicPr/>
            <p:nvPr/>
          </p:nvPicPr>
          <p:blipFill>
            <a:blip r:embed="rId12" cstate="print"/>
            <a:stretch>
              <a:fillRect/>
            </a:stretch>
          </p:blipFill>
          <p:spPr>
            <a:xfrm>
              <a:off x="4935347" y="1917446"/>
              <a:ext cx="94487" cy="149351"/>
            </a:xfrm>
            <a:prstGeom prst="rect">
              <a:avLst/>
            </a:prstGeom>
          </p:spPr>
        </p:pic>
        <p:pic>
          <p:nvPicPr>
            <p:cNvPr id="30" name="object 30"/>
            <p:cNvPicPr/>
            <p:nvPr/>
          </p:nvPicPr>
          <p:blipFill>
            <a:blip r:embed="rId23" cstate="print"/>
            <a:stretch>
              <a:fillRect/>
            </a:stretch>
          </p:blipFill>
          <p:spPr>
            <a:xfrm>
              <a:off x="4982591" y="1917446"/>
              <a:ext cx="595757" cy="149351"/>
            </a:xfrm>
            <a:prstGeom prst="rect">
              <a:avLst/>
            </a:prstGeom>
          </p:spPr>
        </p:pic>
        <p:pic>
          <p:nvPicPr>
            <p:cNvPr id="31" name="object 31"/>
            <p:cNvPicPr/>
            <p:nvPr/>
          </p:nvPicPr>
          <p:blipFill>
            <a:blip r:embed="rId24" cstate="print"/>
            <a:stretch>
              <a:fillRect/>
            </a:stretch>
          </p:blipFill>
          <p:spPr>
            <a:xfrm>
              <a:off x="2845561" y="2066798"/>
              <a:ext cx="2732786" cy="449961"/>
            </a:xfrm>
            <a:prstGeom prst="rect">
              <a:avLst/>
            </a:prstGeom>
          </p:spPr>
        </p:pic>
        <p:pic>
          <p:nvPicPr>
            <p:cNvPr id="32" name="object 32"/>
            <p:cNvPicPr/>
            <p:nvPr/>
          </p:nvPicPr>
          <p:blipFill>
            <a:blip r:embed="rId25" cstate="print"/>
            <a:stretch>
              <a:fillRect/>
            </a:stretch>
          </p:blipFill>
          <p:spPr>
            <a:xfrm>
              <a:off x="2845561" y="2516759"/>
              <a:ext cx="1243330" cy="149351"/>
            </a:xfrm>
            <a:prstGeom prst="rect">
              <a:avLst/>
            </a:prstGeom>
          </p:spPr>
        </p:pic>
      </p:grpSp>
      <p:grpSp>
        <p:nvGrpSpPr>
          <p:cNvPr id="33" name="object 33"/>
          <p:cNvGrpSpPr/>
          <p:nvPr/>
        </p:nvGrpSpPr>
        <p:grpSpPr>
          <a:xfrm>
            <a:off x="6358688" y="652518"/>
            <a:ext cx="3295409" cy="271211"/>
            <a:chOff x="5636386" y="719582"/>
            <a:chExt cx="3634104" cy="299085"/>
          </a:xfrm>
        </p:grpSpPr>
        <p:pic>
          <p:nvPicPr>
            <p:cNvPr id="34" name="object 34"/>
            <p:cNvPicPr/>
            <p:nvPr/>
          </p:nvPicPr>
          <p:blipFill>
            <a:blip r:embed="rId26" cstate="print"/>
            <a:stretch>
              <a:fillRect/>
            </a:stretch>
          </p:blipFill>
          <p:spPr>
            <a:xfrm>
              <a:off x="5636386" y="719582"/>
              <a:ext cx="1405255" cy="149351"/>
            </a:xfrm>
            <a:prstGeom prst="rect">
              <a:avLst/>
            </a:prstGeom>
          </p:spPr>
        </p:pic>
        <p:pic>
          <p:nvPicPr>
            <p:cNvPr id="35" name="object 35"/>
            <p:cNvPicPr/>
            <p:nvPr/>
          </p:nvPicPr>
          <p:blipFill>
            <a:blip r:embed="rId27" cstate="print"/>
            <a:stretch>
              <a:fillRect/>
            </a:stretch>
          </p:blipFill>
          <p:spPr>
            <a:xfrm>
              <a:off x="6985380" y="719582"/>
              <a:ext cx="1298321" cy="149351"/>
            </a:xfrm>
            <a:prstGeom prst="rect">
              <a:avLst/>
            </a:prstGeom>
          </p:spPr>
        </p:pic>
        <p:pic>
          <p:nvPicPr>
            <p:cNvPr id="36" name="object 36"/>
            <p:cNvPicPr/>
            <p:nvPr/>
          </p:nvPicPr>
          <p:blipFill>
            <a:blip r:embed="rId28" cstate="print"/>
            <a:stretch>
              <a:fillRect/>
            </a:stretch>
          </p:blipFill>
          <p:spPr>
            <a:xfrm>
              <a:off x="8224392" y="719582"/>
              <a:ext cx="921384" cy="149351"/>
            </a:xfrm>
            <a:prstGeom prst="rect">
              <a:avLst/>
            </a:prstGeom>
          </p:spPr>
        </p:pic>
        <p:pic>
          <p:nvPicPr>
            <p:cNvPr id="37" name="object 37"/>
            <p:cNvPicPr/>
            <p:nvPr/>
          </p:nvPicPr>
          <p:blipFill>
            <a:blip r:embed="rId29" cstate="print"/>
            <a:stretch>
              <a:fillRect/>
            </a:stretch>
          </p:blipFill>
          <p:spPr>
            <a:xfrm>
              <a:off x="9090405" y="719582"/>
              <a:ext cx="179832" cy="149351"/>
            </a:xfrm>
            <a:prstGeom prst="rect">
              <a:avLst/>
            </a:prstGeom>
          </p:spPr>
        </p:pic>
        <p:pic>
          <p:nvPicPr>
            <p:cNvPr id="38" name="object 38"/>
            <p:cNvPicPr/>
            <p:nvPr/>
          </p:nvPicPr>
          <p:blipFill>
            <a:blip r:embed="rId30" cstate="print"/>
            <a:stretch>
              <a:fillRect/>
            </a:stretch>
          </p:blipFill>
          <p:spPr>
            <a:xfrm>
              <a:off x="5636386" y="868934"/>
              <a:ext cx="811530" cy="149351"/>
            </a:xfrm>
            <a:prstGeom prst="rect">
              <a:avLst/>
            </a:prstGeom>
          </p:spPr>
        </p:pic>
        <p:pic>
          <p:nvPicPr>
            <p:cNvPr id="39" name="object 39"/>
            <p:cNvPicPr/>
            <p:nvPr/>
          </p:nvPicPr>
          <p:blipFill>
            <a:blip r:embed="rId31" cstate="print"/>
            <a:stretch>
              <a:fillRect/>
            </a:stretch>
          </p:blipFill>
          <p:spPr>
            <a:xfrm>
              <a:off x="6377304" y="868934"/>
              <a:ext cx="140207" cy="149351"/>
            </a:xfrm>
            <a:prstGeom prst="rect">
              <a:avLst/>
            </a:prstGeom>
          </p:spPr>
        </p:pic>
        <p:pic>
          <p:nvPicPr>
            <p:cNvPr id="40" name="object 40"/>
            <p:cNvPicPr/>
            <p:nvPr/>
          </p:nvPicPr>
          <p:blipFill>
            <a:blip r:embed="rId32" cstate="print"/>
            <a:stretch>
              <a:fillRect/>
            </a:stretch>
          </p:blipFill>
          <p:spPr>
            <a:xfrm>
              <a:off x="6447408" y="868934"/>
              <a:ext cx="89154" cy="149351"/>
            </a:xfrm>
            <a:prstGeom prst="rect">
              <a:avLst/>
            </a:prstGeom>
          </p:spPr>
        </p:pic>
      </p:grpSp>
      <p:graphicFrame>
        <p:nvGraphicFramePr>
          <p:cNvPr id="41" name="object 41"/>
          <p:cNvGraphicFramePr>
            <a:graphicFrameLocks noGrp="1"/>
          </p:cNvGraphicFramePr>
          <p:nvPr/>
        </p:nvGraphicFramePr>
        <p:xfrm>
          <a:off x="1570986" y="613592"/>
          <a:ext cx="8082189" cy="5546927"/>
        </p:xfrm>
        <a:graphic>
          <a:graphicData uri="http://schemas.openxmlformats.org/drawingml/2006/table">
            <a:tbl>
              <a:tblPr firstRow="1" bandRow="1">
                <a:tableStyleId>{2D5ABB26-0587-4C30-8999-92F81FD0307C}</a:tableStyleId>
              </a:tblPr>
              <a:tblGrid>
                <a:gridCol w="981195">
                  <a:extLst>
                    <a:ext uri="{9D8B030D-6E8A-4147-A177-3AD203B41FA5}">
                      <a16:colId xmlns:a16="http://schemas.microsoft.com/office/drawing/2014/main" val="20000"/>
                    </a:ext>
                  </a:extLst>
                </a:gridCol>
                <a:gridCol w="1224190">
                  <a:extLst>
                    <a:ext uri="{9D8B030D-6E8A-4147-A177-3AD203B41FA5}">
                      <a16:colId xmlns:a16="http://schemas.microsoft.com/office/drawing/2014/main" val="20001"/>
                    </a:ext>
                  </a:extLst>
                </a:gridCol>
                <a:gridCol w="2530723">
                  <a:extLst>
                    <a:ext uri="{9D8B030D-6E8A-4147-A177-3AD203B41FA5}">
                      <a16:colId xmlns:a16="http://schemas.microsoft.com/office/drawing/2014/main" val="20002"/>
                    </a:ext>
                  </a:extLst>
                </a:gridCol>
                <a:gridCol w="3346081">
                  <a:extLst>
                    <a:ext uri="{9D8B030D-6E8A-4147-A177-3AD203B41FA5}">
                      <a16:colId xmlns:a16="http://schemas.microsoft.com/office/drawing/2014/main" val="20003"/>
                    </a:ext>
                  </a:extLst>
                </a:gridCol>
              </a:tblGrid>
              <a:tr h="1837206">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895512">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021501">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70100">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022608">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pic>
        <p:nvPicPr>
          <p:cNvPr id="42" name="object 42"/>
          <p:cNvPicPr/>
          <p:nvPr/>
        </p:nvPicPr>
        <p:blipFill>
          <a:blip r:embed="rId33" cstate="print"/>
          <a:stretch>
            <a:fillRect/>
          </a:stretch>
        </p:blipFill>
        <p:spPr>
          <a:xfrm>
            <a:off x="1635940" y="2489495"/>
            <a:ext cx="669481" cy="145105"/>
          </a:xfrm>
          <a:prstGeom prst="rect">
            <a:avLst/>
          </a:prstGeom>
        </p:spPr>
      </p:pic>
      <p:grpSp>
        <p:nvGrpSpPr>
          <p:cNvPr id="43" name="object 43"/>
          <p:cNvGrpSpPr/>
          <p:nvPr/>
        </p:nvGrpSpPr>
        <p:grpSpPr>
          <a:xfrm>
            <a:off x="2603544" y="2489495"/>
            <a:ext cx="1158547" cy="406527"/>
            <a:chOff x="1495297" y="2745359"/>
            <a:chExt cx="1277620" cy="448309"/>
          </a:xfrm>
        </p:grpSpPr>
        <p:pic>
          <p:nvPicPr>
            <p:cNvPr id="44" name="object 44"/>
            <p:cNvPicPr/>
            <p:nvPr/>
          </p:nvPicPr>
          <p:blipFill>
            <a:blip r:embed="rId34" cstate="print"/>
            <a:stretch>
              <a:fillRect/>
            </a:stretch>
          </p:blipFill>
          <p:spPr>
            <a:xfrm>
              <a:off x="1495297" y="2745359"/>
              <a:ext cx="1277239" cy="149351"/>
            </a:xfrm>
            <a:prstGeom prst="rect">
              <a:avLst/>
            </a:prstGeom>
          </p:spPr>
        </p:pic>
        <p:pic>
          <p:nvPicPr>
            <p:cNvPr id="45" name="object 45"/>
            <p:cNvPicPr/>
            <p:nvPr/>
          </p:nvPicPr>
          <p:blipFill>
            <a:blip r:embed="rId35" cstate="print"/>
            <a:stretch>
              <a:fillRect/>
            </a:stretch>
          </p:blipFill>
          <p:spPr>
            <a:xfrm>
              <a:off x="1495297" y="2894711"/>
              <a:ext cx="1204150" cy="149351"/>
            </a:xfrm>
            <a:prstGeom prst="rect">
              <a:avLst/>
            </a:prstGeom>
          </p:spPr>
        </p:pic>
        <p:pic>
          <p:nvPicPr>
            <p:cNvPr id="46" name="object 46"/>
            <p:cNvPicPr/>
            <p:nvPr/>
          </p:nvPicPr>
          <p:blipFill>
            <a:blip r:embed="rId36" cstate="print"/>
            <a:stretch>
              <a:fillRect/>
            </a:stretch>
          </p:blipFill>
          <p:spPr>
            <a:xfrm>
              <a:off x="1495297" y="3044063"/>
              <a:ext cx="656704" cy="149351"/>
            </a:xfrm>
            <a:prstGeom prst="rect">
              <a:avLst/>
            </a:prstGeom>
          </p:spPr>
        </p:pic>
      </p:grpSp>
      <p:grpSp>
        <p:nvGrpSpPr>
          <p:cNvPr id="47" name="object 47"/>
          <p:cNvGrpSpPr/>
          <p:nvPr/>
        </p:nvGrpSpPr>
        <p:grpSpPr>
          <a:xfrm>
            <a:off x="3827965" y="2489495"/>
            <a:ext cx="2478323" cy="271211"/>
            <a:chOff x="2845561" y="2745359"/>
            <a:chExt cx="2733040" cy="299085"/>
          </a:xfrm>
        </p:grpSpPr>
        <p:pic>
          <p:nvPicPr>
            <p:cNvPr id="48" name="object 48"/>
            <p:cNvPicPr/>
            <p:nvPr/>
          </p:nvPicPr>
          <p:blipFill>
            <a:blip r:embed="rId37" cstate="print"/>
            <a:stretch>
              <a:fillRect/>
            </a:stretch>
          </p:blipFill>
          <p:spPr>
            <a:xfrm>
              <a:off x="2845561" y="2745359"/>
              <a:ext cx="2732786" cy="149351"/>
            </a:xfrm>
            <a:prstGeom prst="rect">
              <a:avLst/>
            </a:prstGeom>
          </p:spPr>
        </p:pic>
        <p:pic>
          <p:nvPicPr>
            <p:cNvPr id="49" name="object 49"/>
            <p:cNvPicPr/>
            <p:nvPr/>
          </p:nvPicPr>
          <p:blipFill>
            <a:blip r:embed="rId38" cstate="print"/>
            <a:stretch>
              <a:fillRect/>
            </a:stretch>
          </p:blipFill>
          <p:spPr>
            <a:xfrm>
              <a:off x="2845561" y="2894711"/>
              <a:ext cx="1871980" cy="149351"/>
            </a:xfrm>
            <a:prstGeom prst="rect">
              <a:avLst/>
            </a:prstGeom>
          </p:spPr>
        </p:pic>
      </p:grpSp>
      <p:grpSp>
        <p:nvGrpSpPr>
          <p:cNvPr id="50" name="object 50"/>
          <p:cNvGrpSpPr/>
          <p:nvPr/>
        </p:nvGrpSpPr>
        <p:grpSpPr>
          <a:xfrm>
            <a:off x="6358688" y="2489495"/>
            <a:ext cx="3295409" cy="823996"/>
            <a:chOff x="5636386" y="2745359"/>
            <a:chExt cx="3634104" cy="908685"/>
          </a:xfrm>
        </p:grpSpPr>
        <p:pic>
          <p:nvPicPr>
            <p:cNvPr id="51" name="object 51"/>
            <p:cNvPicPr/>
            <p:nvPr/>
          </p:nvPicPr>
          <p:blipFill>
            <a:blip r:embed="rId39" cstate="print"/>
            <a:stretch>
              <a:fillRect/>
            </a:stretch>
          </p:blipFill>
          <p:spPr>
            <a:xfrm>
              <a:off x="5636386" y="2745359"/>
              <a:ext cx="3633851" cy="149351"/>
            </a:xfrm>
            <a:prstGeom prst="rect">
              <a:avLst/>
            </a:prstGeom>
          </p:spPr>
        </p:pic>
        <p:pic>
          <p:nvPicPr>
            <p:cNvPr id="52" name="object 52"/>
            <p:cNvPicPr/>
            <p:nvPr/>
          </p:nvPicPr>
          <p:blipFill>
            <a:blip r:embed="rId40" cstate="print"/>
            <a:stretch>
              <a:fillRect/>
            </a:stretch>
          </p:blipFill>
          <p:spPr>
            <a:xfrm>
              <a:off x="5636386" y="2894711"/>
              <a:ext cx="665352" cy="149351"/>
            </a:xfrm>
            <a:prstGeom prst="rect">
              <a:avLst/>
            </a:prstGeom>
          </p:spPr>
        </p:pic>
        <p:pic>
          <p:nvPicPr>
            <p:cNvPr id="53" name="object 53"/>
            <p:cNvPicPr/>
            <p:nvPr/>
          </p:nvPicPr>
          <p:blipFill>
            <a:blip r:embed="rId41" cstate="print"/>
            <a:stretch>
              <a:fillRect/>
            </a:stretch>
          </p:blipFill>
          <p:spPr>
            <a:xfrm>
              <a:off x="6250812" y="2894711"/>
              <a:ext cx="3019425" cy="149351"/>
            </a:xfrm>
            <a:prstGeom prst="rect">
              <a:avLst/>
            </a:prstGeom>
          </p:spPr>
        </p:pic>
        <p:pic>
          <p:nvPicPr>
            <p:cNvPr id="54" name="object 54"/>
            <p:cNvPicPr/>
            <p:nvPr/>
          </p:nvPicPr>
          <p:blipFill>
            <a:blip r:embed="rId42" cstate="print"/>
            <a:stretch>
              <a:fillRect/>
            </a:stretch>
          </p:blipFill>
          <p:spPr>
            <a:xfrm>
              <a:off x="5636386" y="3044063"/>
              <a:ext cx="2216276" cy="149351"/>
            </a:xfrm>
            <a:prstGeom prst="rect">
              <a:avLst/>
            </a:prstGeom>
          </p:spPr>
        </p:pic>
        <p:pic>
          <p:nvPicPr>
            <p:cNvPr id="55" name="object 55"/>
            <p:cNvPicPr/>
            <p:nvPr/>
          </p:nvPicPr>
          <p:blipFill>
            <a:blip r:embed="rId43" cstate="print"/>
            <a:stretch>
              <a:fillRect/>
            </a:stretch>
          </p:blipFill>
          <p:spPr>
            <a:xfrm>
              <a:off x="5636386" y="3194939"/>
              <a:ext cx="152400" cy="160020"/>
            </a:xfrm>
            <a:prstGeom prst="rect">
              <a:avLst/>
            </a:prstGeom>
          </p:spPr>
        </p:pic>
        <p:pic>
          <p:nvPicPr>
            <p:cNvPr id="56" name="object 56"/>
            <p:cNvPicPr/>
            <p:nvPr/>
          </p:nvPicPr>
          <p:blipFill>
            <a:blip r:embed="rId44" cstate="print"/>
            <a:stretch>
              <a:fillRect/>
            </a:stretch>
          </p:blipFill>
          <p:spPr>
            <a:xfrm>
              <a:off x="5712586" y="3194939"/>
              <a:ext cx="3363467" cy="160020"/>
            </a:xfrm>
            <a:prstGeom prst="rect">
              <a:avLst/>
            </a:prstGeom>
          </p:spPr>
        </p:pic>
        <p:pic>
          <p:nvPicPr>
            <p:cNvPr id="57" name="object 57"/>
            <p:cNvPicPr/>
            <p:nvPr/>
          </p:nvPicPr>
          <p:blipFill>
            <a:blip r:embed="rId45" cstate="print"/>
            <a:stretch>
              <a:fillRect/>
            </a:stretch>
          </p:blipFill>
          <p:spPr>
            <a:xfrm>
              <a:off x="9008109" y="3194939"/>
              <a:ext cx="245872" cy="160020"/>
            </a:xfrm>
            <a:prstGeom prst="rect">
              <a:avLst/>
            </a:prstGeom>
          </p:spPr>
        </p:pic>
        <p:pic>
          <p:nvPicPr>
            <p:cNvPr id="58" name="object 58"/>
            <p:cNvPicPr/>
            <p:nvPr/>
          </p:nvPicPr>
          <p:blipFill>
            <a:blip r:embed="rId46" cstate="print"/>
            <a:stretch>
              <a:fillRect/>
            </a:stretch>
          </p:blipFill>
          <p:spPr>
            <a:xfrm>
              <a:off x="9192514" y="3196463"/>
              <a:ext cx="77724" cy="149351"/>
            </a:xfrm>
            <a:prstGeom prst="rect">
              <a:avLst/>
            </a:prstGeom>
          </p:spPr>
        </p:pic>
        <p:pic>
          <p:nvPicPr>
            <p:cNvPr id="59" name="object 59"/>
            <p:cNvPicPr/>
            <p:nvPr/>
          </p:nvPicPr>
          <p:blipFill>
            <a:blip r:embed="rId47" cstate="print"/>
            <a:stretch>
              <a:fillRect/>
            </a:stretch>
          </p:blipFill>
          <p:spPr>
            <a:xfrm>
              <a:off x="5636386" y="3354959"/>
              <a:ext cx="3633851" cy="149351"/>
            </a:xfrm>
            <a:prstGeom prst="rect">
              <a:avLst/>
            </a:prstGeom>
          </p:spPr>
        </p:pic>
        <p:pic>
          <p:nvPicPr>
            <p:cNvPr id="60" name="object 60"/>
            <p:cNvPicPr/>
            <p:nvPr/>
          </p:nvPicPr>
          <p:blipFill>
            <a:blip r:embed="rId48" cstate="print"/>
            <a:stretch>
              <a:fillRect/>
            </a:stretch>
          </p:blipFill>
          <p:spPr>
            <a:xfrm>
              <a:off x="5636386" y="3504311"/>
              <a:ext cx="2229992" cy="149351"/>
            </a:xfrm>
            <a:prstGeom prst="rect">
              <a:avLst/>
            </a:prstGeom>
          </p:spPr>
        </p:pic>
      </p:grpSp>
      <p:pic>
        <p:nvPicPr>
          <p:cNvPr id="61" name="object 61"/>
          <p:cNvPicPr/>
          <p:nvPr/>
        </p:nvPicPr>
        <p:blipFill>
          <a:blip r:embed="rId49" cstate="print"/>
          <a:stretch>
            <a:fillRect/>
          </a:stretch>
        </p:blipFill>
        <p:spPr>
          <a:xfrm>
            <a:off x="1635939" y="3385007"/>
            <a:ext cx="635704" cy="145106"/>
          </a:xfrm>
          <a:prstGeom prst="rect">
            <a:avLst/>
          </a:prstGeom>
        </p:spPr>
      </p:pic>
      <p:grpSp>
        <p:nvGrpSpPr>
          <p:cNvPr id="62" name="object 62"/>
          <p:cNvGrpSpPr/>
          <p:nvPr/>
        </p:nvGrpSpPr>
        <p:grpSpPr>
          <a:xfrm>
            <a:off x="2603544" y="3385007"/>
            <a:ext cx="1158547" cy="406527"/>
            <a:chOff x="1495297" y="3732910"/>
            <a:chExt cx="1277620" cy="448309"/>
          </a:xfrm>
        </p:grpSpPr>
        <p:pic>
          <p:nvPicPr>
            <p:cNvPr id="63" name="object 63"/>
            <p:cNvPicPr/>
            <p:nvPr/>
          </p:nvPicPr>
          <p:blipFill>
            <a:blip r:embed="rId34" cstate="print"/>
            <a:stretch>
              <a:fillRect/>
            </a:stretch>
          </p:blipFill>
          <p:spPr>
            <a:xfrm>
              <a:off x="1495297" y="3732910"/>
              <a:ext cx="1277239" cy="149351"/>
            </a:xfrm>
            <a:prstGeom prst="rect">
              <a:avLst/>
            </a:prstGeom>
          </p:spPr>
        </p:pic>
        <p:pic>
          <p:nvPicPr>
            <p:cNvPr id="64" name="object 64"/>
            <p:cNvPicPr/>
            <p:nvPr/>
          </p:nvPicPr>
          <p:blipFill>
            <a:blip r:embed="rId35" cstate="print"/>
            <a:stretch>
              <a:fillRect/>
            </a:stretch>
          </p:blipFill>
          <p:spPr>
            <a:xfrm>
              <a:off x="1495297" y="3882516"/>
              <a:ext cx="1204150" cy="149351"/>
            </a:xfrm>
            <a:prstGeom prst="rect">
              <a:avLst/>
            </a:prstGeom>
          </p:spPr>
        </p:pic>
        <p:pic>
          <p:nvPicPr>
            <p:cNvPr id="65" name="object 65"/>
            <p:cNvPicPr/>
            <p:nvPr/>
          </p:nvPicPr>
          <p:blipFill>
            <a:blip r:embed="rId36" cstate="print"/>
            <a:stretch>
              <a:fillRect/>
            </a:stretch>
          </p:blipFill>
          <p:spPr>
            <a:xfrm>
              <a:off x="1495297" y="4031868"/>
              <a:ext cx="656704" cy="149351"/>
            </a:xfrm>
            <a:prstGeom prst="rect">
              <a:avLst/>
            </a:prstGeom>
          </p:spPr>
        </p:pic>
      </p:grpSp>
      <p:grpSp>
        <p:nvGrpSpPr>
          <p:cNvPr id="66" name="object 66"/>
          <p:cNvGrpSpPr/>
          <p:nvPr/>
        </p:nvGrpSpPr>
        <p:grpSpPr>
          <a:xfrm>
            <a:off x="3827965" y="3385006"/>
            <a:ext cx="2478323" cy="543573"/>
            <a:chOff x="2845561" y="3732910"/>
            <a:chExt cx="2733040" cy="599440"/>
          </a:xfrm>
        </p:grpSpPr>
        <p:pic>
          <p:nvPicPr>
            <p:cNvPr id="67" name="object 67"/>
            <p:cNvPicPr/>
            <p:nvPr/>
          </p:nvPicPr>
          <p:blipFill>
            <a:blip r:embed="rId50" cstate="print"/>
            <a:stretch>
              <a:fillRect/>
            </a:stretch>
          </p:blipFill>
          <p:spPr>
            <a:xfrm>
              <a:off x="2845561" y="3732910"/>
              <a:ext cx="662177" cy="149351"/>
            </a:xfrm>
            <a:prstGeom prst="rect">
              <a:avLst/>
            </a:prstGeom>
          </p:spPr>
        </p:pic>
        <p:pic>
          <p:nvPicPr>
            <p:cNvPr id="68" name="object 68"/>
            <p:cNvPicPr/>
            <p:nvPr/>
          </p:nvPicPr>
          <p:blipFill>
            <a:blip r:embed="rId51" cstate="print"/>
            <a:stretch>
              <a:fillRect/>
            </a:stretch>
          </p:blipFill>
          <p:spPr>
            <a:xfrm>
              <a:off x="3447541" y="3732910"/>
              <a:ext cx="2130806" cy="149351"/>
            </a:xfrm>
            <a:prstGeom prst="rect">
              <a:avLst/>
            </a:prstGeom>
          </p:spPr>
        </p:pic>
        <p:pic>
          <p:nvPicPr>
            <p:cNvPr id="69" name="object 69"/>
            <p:cNvPicPr/>
            <p:nvPr/>
          </p:nvPicPr>
          <p:blipFill>
            <a:blip r:embed="rId52" cstate="print"/>
            <a:stretch>
              <a:fillRect/>
            </a:stretch>
          </p:blipFill>
          <p:spPr>
            <a:xfrm>
              <a:off x="2845561" y="3882516"/>
              <a:ext cx="2732786" cy="298704"/>
            </a:xfrm>
            <a:prstGeom prst="rect">
              <a:avLst/>
            </a:prstGeom>
          </p:spPr>
        </p:pic>
        <p:pic>
          <p:nvPicPr>
            <p:cNvPr id="70" name="object 70"/>
            <p:cNvPicPr/>
            <p:nvPr/>
          </p:nvPicPr>
          <p:blipFill>
            <a:blip r:embed="rId53" cstate="print"/>
            <a:stretch>
              <a:fillRect/>
            </a:stretch>
          </p:blipFill>
          <p:spPr>
            <a:xfrm>
              <a:off x="2845561" y="4182744"/>
              <a:ext cx="1110538" cy="149352"/>
            </a:xfrm>
            <a:prstGeom prst="rect">
              <a:avLst/>
            </a:prstGeom>
          </p:spPr>
        </p:pic>
      </p:grpSp>
      <p:grpSp>
        <p:nvGrpSpPr>
          <p:cNvPr id="71" name="object 71"/>
          <p:cNvGrpSpPr/>
          <p:nvPr/>
        </p:nvGrpSpPr>
        <p:grpSpPr>
          <a:xfrm>
            <a:off x="6358688" y="3385006"/>
            <a:ext cx="3295409" cy="814208"/>
            <a:chOff x="5636386" y="3732910"/>
            <a:chExt cx="3634104" cy="897890"/>
          </a:xfrm>
        </p:grpSpPr>
        <p:pic>
          <p:nvPicPr>
            <p:cNvPr id="72" name="object 72"/>
            <p:cNvPicPr/>
            <p:nvPr/>
          </p:nvPicPr>
          <p:blipFill>
            <a:blip r:embed="rId54" cstate="print"/>
            <a:stretch>
              <a:fillRect/>
            </a:stretch>
          </p:blipFill>
          <p:spPr>
            <a:xfrm>
              <a:off x="5636386" y="3732910"/>
              <a:ext cx="3615943" cy="149351"/>
            </a:xfrm>
            <a:prstGeom prst="rect">
              <a:avLst/>
            </a:prstGeom>
          </p:spPr>
        </p:pic>
        <p:pic>
          <p:nvPicPr>
            <p:cNvPr id="73" name="object 73"/>
            <p:cNvPicPr/>
            <p:nvPr/>
          </p:nvPicPr>
          <p:blipFill>
            <a:blip r:embed="rId55" cstate="print"/>
            <a:stretch>
              <a:fillRect/>
            </a:stretch>
          </p:blipFill>
          <p:spPr>
            <a:xfrm>
              <a:off x="9194038" y="3732910"/>
              <a:ext cx="76200" cy="149351"/>
            </a:xfrm>
            <a:prstGeom prst="rect">
              <a:avLst/>
            </a:prstGeom>
          </p:spPr>
        </p:pic>
        <p:pic>
          <p:nvPicPr>
            <p:cNvPr id="74" name="object 74"/>
            <p:cNvPicPr/>
            <p:nvPr/>
          </p:nvPicPr>
          <p:blipFill>
            <a:blip r:embed="rId56" cstate="print"/>
            <a:stretch>
              <a:fillRect/>
            </a:stretch>
          </p:blipFill>
          <p:spPr>
            <a:xfrm>
              <a:off x="5636386" y="3882516"/>
              <a:ext cx="2468372" cy="149351"/>
            </a:xfrm>
            <a:prstGeom prst="rect">
              <a:avLst/>
            </a:prstGeom>
          </p:spPr>
        </p:pic>
        <p:pic>
          <p:nvPicPr>
            <p:cNvPr id="75" name="object 75"/>
            <p:cNvPicPr/>
            <p:nvPr/>
          </p:nvPicPr>
          <p:blipFill>
            <a:blip r:embed="rId57" cstate="print"/>
            <a:stretch>
              <a:fillRect/>
            </a:stretch>
          </p:blipFill>
          <p:spPr>
            <a:xfrm>
              <a:off x="8134476" y="3882516"/>
              <a:ext cx="1135761" cy="149351"/>
            </a:xfrm>
            <a:prstGeom prst="rect">
              <a:avLst/>
            </a:prstGeom>
          </p:spPr>
        </p:pic>
        <p:pic>
          <p:nvPicPr>
            <p:cNvPr id="76" name="object 76"/>
            <p:cNvPicPr/>
            <p:nvPr/>
          </p:nvPicPr>
          <p:blipFill>
            <a:blip r:embed="rId58" cstate="print"/>
            <a:stretch>
              <a:fillRect/>
            </a:stretch>
          </p:blipFill>
          <p:spPr>
            <a:xfrm>
              <a:off x="5636386" y="4031868"/>
              <a:ext cx="1858264" cy="149351"/>
            </a:xfrm>
            <a:prstGeom prst="rect">
              <a:avLst/>
            </a:prstGeom>
          </p:spPr>
        </p:pic>
        <p:pic>
          <p:nvPicPr>
            <p:cNvPr id="77" name="object 77"/>
            <p:cNvPicPr/>
            <p:nvPr/>
          </p:nvPicPr>
          <p:blipFill>
            <a:blip r:embed="rId12" cstate="print"/>
            <a:stretch>
              <a:fillRect/>
            </a:stretch>
          </p:blipFill>
          <p:spPr>
            <a:xfrm>
              <a:off x="7436485" y="4031868"/>
              <a:ext cx="94488" cy="149351"/>
            </a:xfrm>
            <a:prstGeom prst="rect">
              <a:avLst/>
            </a:prstGeom>
          </p:spPr>
        </p:pic>
        <p:pic>
          <p:nvPicPr>
            <p:cNvPr id="78" name="object 78"/>
            <p:cNvPicPr/>
            <p:nvPr/>
          </p:nvPicPr>
          <p:blipFill>
            <a:blip r:embed="rId59" cstate="print"/>
            <a:stretch>
              <a:fillRect/>
            </a:stretch>
          </p:blipFill>
          <p:spPr>
            <a:xfrm>
              <a:off x="7483729" y="4031868"/>
              <a:ext cx="1786509" cy="149351"/>
            </a:xfrm>
            <a:prstGeom prst="rect">
              <a:avLst/>
            </a:prstGeom>
          </p:spPr>
        </p:pic>
        <p:pic>
          <p:nvPicPr>
            <p:cNvPr id="79" name="object 79"/>
            <p:cNvPicPr/>
            <p:nvPr/>
          </p:nvPicPr>
          <p:blipFill>
            <a:blip r:embed="rId60" cstate="print"/>
            <a:stretch>
              <a:fillRect/>
            </a:stretch>
          </p:blipFill>
          <p:spPr>
            <a:xfrm>
              <a:off x="5636386" y="4182744"/>
              <a:ext cx="3633851" cy="298704"/>
            </a:xfrm>
            <a:prstGeom prst="rect">
              <a:avLst/>
            </a:prstGeom>
          </p:spPr>
        </p:pic>
        <p:pic>
          <p:nvPicPr>
            <p:cNvPr id="80" name="object 80"/>
            <p:cNvPicPr/>
            <p:nvPr/>
          </p:nvPicPr>
          <p:blipFill>
            <a:blip r:embed="rId61" cstate="print"/>
            <a:stretch>
              <a:fillRect/>
            </a:stretch>
          </p:blipFill>
          <p:spPr>
            <a:xfrm>
              <a:off x="5636386" y="4481448"/>
              <a:ext cx="1574545" cy="149351"/>
            </a:xfrm>
            <a:prstGeom prst="rect">
              <a:avLst/>
            </a:prstGeom>
          </p:spPr>
        </p:pic>
        <p:pic>
          <p:nvPicPr>
            <p:cNvPr id="81" name="object 81"/>
            <p:cNvPicPr/>
            <p:nvPr/>
          </p:nvPicPr>
          <p:blipFill>
            <a:blip r:embed="rId62" cstate="print"/>
            <a:stretch>
              <a:fillRect/>
            </a:stretch>
          </p:blipFill>
          <p:spPr>
            <a:xfrm>
              <a:off x="7154544" y="4481448"/>
              <a:ext cx="1001801" cy="149351"/>
            </a:xfrm>
            <a:prstGeom prst="rect">
              <a:avLst/>
            </a:prstGeom>
          </p:spPr>
        </p:pic>
      </p:grpSp>
      <p:pic>
        <p:nvPicPr>
          <p:cNvPr id="82" name="object 82"/>
          <p:cNvPicPr/>
          <p:nvPr/>
        </p:nvPicPr>
        <p:blipFill>
          <a:blip r:embed="rId63" cstate="print"/>
          <a:stretch>
            <a:fillRect/>
          </a:stretch>
        </p:blipFill>
        <p:spPr>
          <a:xfrm>
            <a:off x="1635939" y="4406579"/>
            <a:ext cx="538575" cy="145036"/>
          </a:xfrm>
          <a:prstGeom prst="rect">
            <a:avLst/>
          </a:prstGeom>
        </p:spPr>
      </p:pic>
      <p:grpSp>
        <p:nvGrpSpPr>
          <p:cNvPr id="83" name="object 83"/>
          <p:cNvGrpSpPr/>
          <p:nvPr/>
        </p:nvGrpSpPr>
        <p:grpSpPr>
          <a:xfrm>
            <a:off x="2615982" y="4406578"/>
            <a:ext cx="1158547" cy="407680"/>
            <a:chOff x="1509013" y="4859477"/>
            <a:chExt cx="1277620" cy="449580"/>
          </a:xfrm>
        </p:grpSpPr>
        <p:pic>
          <p:nvPicPr>
            <p:cNvPr id="84" name="object 84"/>
            <p:cNvPicPr/>
            <p:nvPr/>
          </p:nvPicPr>
          <p:blipFill>
            <a:blip r:embed="rId34" cstate="print"/>
            <a:stretch>
              <a:fillRect/>
            </a:stretch>
          </p:blipFill>
          <p:spPr>
            <a:xfrm>
              <a:off x="1509013" y="4859477"/>
              <a:ext cx="1277239" cy="149275"/>
            </a:xfrm>
            <a:prstGeom prst="rect">
              <a:avLst/>
            </a:prstGeom>
          </p:spPr>
        </p:pic>
        <p:pic>
          <p:nvPicPr>
            <p:cNvPr id="85" name="object 85"/>
            <p:cNvPicPr/>
            <p:nvPr/>
          </p:nvPicPr>
          <p:blipFill>
            <a:blip r:embed="rId35" cstate="print"/>
            <a:stretch>
              <a:fillRect/>
            </a:stretch>
          </p:blipFill>
          <p:spPr>
            <a:xfrm>
              <a:off x="1509013" y="5010277"/>
              <a:ext cx="1204150" cy="149351"/>
            </a:xfrm>
            <a:prstGeom prst="rect">
              <a:avLst/>
            </a:prstGeom>
          </p:spPr>
        </p:pic>
        <p:pic>
          <p:nvPicPr>
            <p:cNvPr id="86" name="object 86"/>
            <p:cNvPicPr/>
            <p:nvPr/>
          </p:nvPicPr>
          <p:blipFill>
            <a:blip r:embed="rId36" cstate="print"/>
            <a:stretch>
              <a:fillRect/>
            </a:stretch>
          </p:blipFill>
          <p:spPr>
            <a:xfrm>
              <a:off x="1509013" y="5159629"/>
              <a:ext cx="656704" cy="149351"/>
            </a:xfrm>
            <a:prstGeom prst="rect">
              <a:avLst/>
            </a:prstGeom>
          </p:spPr>
        </p:pic>
      </p:grpSp>
      <p:grpSp>
        <p:nvGrpSpPr>
          <p:cNvPr id="87" name="object 87"/>
          <p:cNvGrpSpPr/>
          <p:nvPr/>
        </p:nvGrpSpPr>
        <p:grpSpPr>
          <a:xfrm>
            <a:off x="3827965" y="4406579"/>
            <a:ext cx="2478323" cy="272362"/>
            <a:chOff x="2845561" y="4859477"/>
            <a:chExt cx="2733040" cy="300355"/>
          </a:xfrm>
        </p:grpSpPr>
        <p:pic>
          <p:nvPicPr>
            <p:cNvPr id="88" name="object 88"/>
            <p:cNvPicPr/>
            <p:nvPr/>
          </p:nvPicPr>
          <p:blipFill>
            <a:blip r:embed="rId64" cstate="print"/>
            <a:stretch>
              <a:fillRect/>
            </a:stretch>
          </p:blipFill>
          <p:spPr>
            <a:xfrm>
              <a:off x="2845561" y="4859477"/>
              <a:ext cx="2732786" cy="149275"/>
            </a:xfrm>
            <a:prstGeom prst="rect">
              <a:avLst/>
            </a:prstGeom>
          </p:spPr>
        </p:pic>
        <p:pic>
          <p:nvPicPr>
            <p:cNvPr id="89" name="object 89"/>
            <p:cNvPicPr/>
            <p:nvPr/>
          </p:nvPicPr>
          <p:blipFill>
            <a:blip r:embed="rId65" cstate="print"/>
            <a:stretch>
              <a:fillRect/>
            </a:stretch>
          </p:blipFill>
          <p:spPr>
            <a:xfrm>
              <a:off x="2845561" y="5010277"/>
              <a:ext cx="1533398" cy="149351"/>
            </a:xfrm>
            <a:prstGeom prst="rect">
              <a:avLst/>
            </a:prstGeom>
          </p:spPr>
        </p:pic>
      </p:grpSp>
      <p:grpSp>
        <p:nvGrpSpPr>
          <p:cNvPr id="90" name="object 90"/>
          <p:cNvGrpSpPr/>
          <p:nvPr/>
        </p:nvGrpSpPr>
        <p:grpSpPr>
          <a:xfrm>
            <a:off x="6358688" y="4406579"/>
            <a:ext cx="3295409" cy="698468"/>
            <a:chOff x="5636386" y="4859477"/>
            <a:chExt cx="3634104" cy="770255"/>
          </a:xfrm>
        </p:grpSpPr>
        <p:pic>
          <p:nvPicPr>
            <p:cNvPr id="91" name="object 91"/>
            <p:cNvPicPr/>
            <p:nvPr/>
          </p:nvPicPr>
          <p:blipFill>
            <a:blip r:embed="rId66" cstate="print"/>
            <a:stretch>
              <a:fillRect/>
            </a:stretch>
          </p:blipFill>
          <p:spPr>
            <a:xfrm>
              <a:off x="5636386" y="4859477"/>
              <a:ext cx="2270251" cy="149275"/>
            </a:xfrm>
            <a:prstGeom prst="rect">
              <a:avLst/>
            </a:prstGeom>
          </p:spPr>
        </p:pic>
        <p:pic>
          <p:nvPicPr>
            <p:cNvPr id="92" name="object 92"/>
            <p:cNvPicPr/>
            <p:nvPr/>
          </p:nvPicPr>
          <p:blipFill>
            <a:blip r:embed="rId67" cstate="print"/>
            <a:stretch>
              <a:fillRect/>
            </a:stretch>
          </p:blipFill>
          <p:spPr>
            <a:xfrm>
              <a:off x="7852536" y="4859477"/>
              <a:ext cx="1417701" cy="149275"/>
            </a:xfrm>
            <a:prstGeom prst="rect">
              <a:avLst/>
            </a:prstGeom>
          </p:spPr>
        </p:pic>
        <p:pic>
          <p:nvPicPr>
            <p:cNvPr id="93" name="object 93"/>
            <p:cNvPicPr/>
            <p:nvPr/>
          </p:nvPicPr>
          <p:blipFill>
            <a:blip r:embed="rId68" cstate="print"/>
            <a:stretch>
              <a:fillRect/>
            </a:stretch>
          </p:blipFill>
          <p:spPr>
            <a:xfrm>
              <a:off x="5636386" y="5010277"/>
              <a:ext cx="1024661" cy="149351"/>
            </a:xfrm>
            <a:prstGeom prst="rect">
              <a:avLst/>
            </a:prstGeom>
          </p:spPr>
        </p:pic>
        <p:pic>
          <p:nvPicPr>
            <p:cNvPr id="94" name="object 94"/>
            <p:cNvPicPr/>
            <p:nvPr/>
          </p:nvPicPr>
          <p:blipFill>
            <a:blip r:embed="rId69" cstate="print"/>
            <a:stretch>
              <a:fillRect/>
            </a:stretch>
          </p:blipFill>
          <p:spPr>
            <a:xfrm>
              <a:off x="6604380" y="5010277"/>
              <a:ext cx="2665857" cy="149351"/>
            </a:xfrm>
            <a:prstGeom prst="rect">
              <a:avLst/>
            </a:prstGeom>
          </p:spPr>
        </p:pic>
        <p:pic>
          <p:nvPicPr>
            <p:cNvPr id="95" name="object 95"/>
            <p:cNvPicPr/>
            <p:nvPr/>
          </p:nvPicPr>
          <p:blipFill>
            <a:blip r:embed="rId70" cstate="print"/>
            <a:stretch>
              <a:fillRect/>
            </a:stretch>
          </p:blipFill>
          <p:spPr>
            <a:xfrm>
              <a:off x="5636386" y="5161153"/>
              <a:ext cx="1781174" cy="149351"/>
            </a:xfrm>
            <a:prstGeom prst="rect">
              <a:avLst/>
            </a:prstGeom>
          </p:spPr>
        </p:pic>
        <p:pic>
          <p:nvPicPr>
            <p:cNvPr id="96" name="object 96"/>
            <p:cNvPicPr/>
            <p:nvPr/>
          </p:nvPicPr>
          <p:blipFill>
            <a:blip r:embed="rId71" cstate="print"/>
            <a:stretch>
              <a:fillRect/>
            </a:stretch>
          </p:blipFill>
          <p:spPr>
            <a:xfrm>
              <a:off x="7438008" y="5159629"/>
              <a:ext cx="1658239" cy="160019"/>
            </a:xfrm>
            <a:prstGeom prst="rect">
              <a:avLst/>
            </a:prstGeom>
          </p:spPr>
        </p:pic>
        <p:pic>
          <p:nvPicPr>
            <p:cNvPr id="97" name="object 97"/>
            <p:cNvPicPr/>
            <p:nvPr/>
          </p:nvPicPr>
          <p:blipFill>
            <a:blip r:embed="rId72" cstate="print"/>
            <a:stretch>
              <a:fillRect/>
            </a:stretch>
          </p:blipFill>
          <p:spPr>
            <a:xfrm>
              <a:off x="9024873" y="5159629"/>
              <a:ext cx="245364" cy="160019"/>
            </a:xfrm>
            <a:prstGeom prst="rect">
              <a:avLst/>
            </a:prstGeom>
          </p:spPr>
        </p:pic>
        <p:pic>
          <p:nvPicPr>
            <p:cNvPr id="98" name="object 98"/>
            <p:cNvPicPr/>
            <p:nvPr/>
          </p:nvPicPr>
          <p:blipFill>
            <a:blip r:embed="rId73" cstate="print"/>
            <a:stretch>
              <a:fillRect/>
            </a:stretch>
          </p:blipFill>
          <p:spPr>
            <a:xfrm>
              <a:off x="5636386" y="5319649"/>
              <a:ext cx="1830705" cy="160019"/>
            </a:xfrm>
            <a:prstGeom prst="rect">
              <a:avLst/>
            </a:prstGeom>
          </p:spPr>
        </p:pic>
        <p:pic>
          <p:nvPicPr>
            <p:cNvPr id="99" name="object 99"/>
            <p:cNvPicPr/>
            <p:nvPr/>
          </p:nvPicPr>
          <p:blipFill>
            <a:blip r:embed="rId74" cstate="print"/>
            <a:stretch>
              <a:fillRect/>
            </a:stretch>
          </p:blipFill>
          <p:spPr>
            <a:xfrm>
              <a:off x="7406004" y="5319649"/>
              <a:ext cx="121157" cy="160019"/>
            </a:xfrm>
            <a:prstGeom prst="rect">
              <a:avLst/>
            </a:prstGeom>
          </p:spPr>
        </p:pic>
        <p:pic>
          <p:nvPicPr>
            <p:cNvPr id="100" name="object 100"/>
            <p:cNvPicPr/>
            <p:nvPr/>
          </p:nvPicPr>
          <p:blipFill>
            <a:blip r:embed="rId75" cstate="print"/>
            <a:stretch>
              <a:fillRect/>
            </a:stretch>
          </p:blipFill>
          <p:spPr>
            <a:xfrm>
              <a:off x="7486776" y="5321173"/>
              <a:ext cx="1783461" cy="149351"/>
            </a:xfrm>
            <a:prstGeom prst="rect">
              <a:avLst/>
            </a:prstGeom>
          </p:spPr>
        </p:pic>
        <p:pic>
          <p:nvPicPr>
            <p:cNvPr id="101" name="object 101"/>
            <p:cNvPicPr/>
            <p:nvPr/>
          </p:nvPicPr>
          <p:blipFill>
            <a:blip r:embed="rId76" cstate="print"/>
            <a:stretch>
              <a:fillRect/>
            </a:stretch>
          </p:blipFill>
          <p:spPr>
            <a:xfrm>
              <a:off x="5636386" y="5480050"/>
              <a:ext cx="3431793" cy="149351"/>
            </a:xfrm>
            <a:prstGeom prst="rect">
              <a:avLst/>
            </a:prstGeom>
          </p:spPr>
        </p:pic>
      </p:grpSp>
      <p:pic>
        <p:nvPicPr>
          <p:cNvPr id="102" name="object 102"/>
          <p:cNvPicPr/>
          <p:nvPr/>
        </p:nvPicPr>
        <p:blipFill>
          <a:blip r:embed="rId77" cstate="print"/>
          <a:stretch>
            <a:fillRect/>
          </a:stretch>
        </p:blipFill>
        <p:spPr>
          <a:xfrm>
            <a:off x="1635939" y="5176610"/>
            <a:ext cx="590790" cy="145105"/>
          </a:xfrm>
          <a:prstGeom prst="rect">
            <a:avLst/>
          </a:prstGeom>
        </p:spPr>
      </p:pic>
      <p:grpSp>
        <p:nvGrpSpPr>
          <p:cNvPr id="103" name="object 103"/>
          <p:cNvGrpSpPr/>
          <p:nvPr/>
        </p:nvGrpSpPr>
        <p:grpSpPr>
          <a:xfrm>
            <a:off x="2615982" y="5176609"/>
            <a:ext cx="1158547" cy="407680"/>
            <a:chOff x="1509013" y="5708650"/>
            <a:chExt cx="1277620" cy="449580"/>
          </a:xfrm>
        </p:grpSpPr>
        <p:pic>
          <p:nvPicPr>
            <p:cNvPr id="104" name="object 104"/>
            <p:cNvPicPr/>
            <p:nvPr/>
          </p:nvPicPr>
          <p:blipFill>
            <a:blip r:embed="rId34" cstate="print"/>
            <a:stretch>
              <a:fillRect/>
            </a:stretch>
          </p:blipFill>
          <p:spPr>
            <a:xfrm>
              <a:off x="1509013" y="5708650"/>
              <a:ext cx="1277239" cy="149351"/>
            </a:xfrm>
            <a:prstGeom prst="rect">
              <a:avLst/>
            </a:prstGeom>
          </p:spPr>
        </p:pic>
        <p:pic>
          <p:nvPicPr>
            <p:cNvPr id="105" name="object 105"/>
            <p:cNvPicPr/>
            <p:nvPr/>
          </p:nvPicPr>
          <p:blipFill>
            <a:blip r:embed="rId35" cstate="print"/>
            <a:stretch>
              <a:fillRect/>
            </a:stretch>
          </p:blipFill>
          <p:spPr>
            <a:xfrm>
              <a:off x="1509013" y="5858002"/>
              <a:ext cx="1204150" cy="149352"/>
            </a:xfrm>
            <a:prstGeom prst="rect">
              <a:avLst/>
            </a:prstGeom>
          </p:spPr>
        </p:pic>
        <p:pic>
          <p:nvPicPr>
            <p:cNvPr id="106" name="object 106"/>
            <p:cNvPicPr/>
            <p:nvPr/>
          </p:nvPicPr>
          <p:blipFill>
            <a:blip r:embed="rId36" cstate="print"/>
            <a:stretch>
              <a:fillRect/>
            </a:stretch>
          </p:blipFill>
          <p:spPr>
            <a:xfrm>
              <a:off x="1509013" y="6008877"/>
              <a:ext cx="656704" cy="149352"/>
            </a:xfrm>
            <a:prstGeom prst="rect">
              <a:avLst/>
            </a:prstGeom>
          </p:spPr>
        </p:pic>
      </p:grpSp>
      <p:grpSp>
        <p:nvGrpSpPr>
          <p:cNvPr id="107" name="object 107"/>
          <p:cNvGrpSpPr/>
          <p:nvPr/>
        </p:nvGrpSpPr>
        <p:grpSpPr>
          <a:xfrm>
            <a:off x="3827965" y="5176610"/>
            <a:ext cx="2478323" cy="951252"/>
            <a:chOff x="2845561" y="5708650"/>
            <a:chExt cx="2733040" cy="1049020"/>
          </a:xfrm>
        </p:grpSpPr>
        <p:pic>
          <p:nvPicPr>
            <p:cNvPr id="108" name="object 108"/>
            <p:cNvPicPr/>
            <p:nvPr/>
          </p:nvPicPr>
          <p:blipFill>
            <a:blip r:embed="rId78" cstate="print"/>
            <a:stretch>
              <a:fillRect/>
            </a:stretch>
          </p:blipFill>
          <p:spPr>
            <a:xfrm>
              <a:off x="2845561" y="5708650"/>
              <a:ext cx="2732786" cy="449579"/>
            </a:xfrm>
            <a:prstGeom prst="rect">
              <a:avLst/>
            </a:prstGeom>
          </p:spPr>
        </p:pic>
        <p:pic>
          <p:nvPicPr>
            <p:cNvPr id="109" name="object 109"/>
            <p:cNvPicPr/>
            <p:nvPr/>
          </p:nvPicPr>
          <p:blipFill>
            <a:blip r:embed="rId79" cstate="print"/>
            <a:stretch>
              <a:fillRect/>
            </a:stretch>
          </p:blipFill>
          <p:spPr>
            <a:xfrm>
              <a:off x="2845561" y="6158179"/>
              <a:ext cx="516064" cy="149352"/>
            </a:xfrm>
            <a:prstGeom prst="rect">
              <a:avLst/>
            </a:prstGeom>
          </p:spPr>
        </p:pic>
        <p:pic>
          <p:nvPicPr>
            <p:cNvPr id="110" name="object 110"/>
            <p:cNvPicPr/>
            <p:nvPr/>
          </p:nvPicPr>
          <p:blipFill>
            <a:blip r:embed="rId80" cstate="print"/>
            <a:stretch>
              <a:fillRect/>
            </a:stretch>
          </p:blipFill>
          <p:spPr>
            <a:xfrm>
              <a:off x="3304285" y="6158179"/>
              <a:ext cx="608533" cy="149352"/>
            </a:xfrm>
            <a:prstGeom prst="rect">
              <a:avLst/>
            </a:prstGeom>
          </p:spPr>
        </p:pic>
        <p:pic>
          <p:nvPicPr>
            <p:cNvPr id="111" name="object 111"/>
            <p:cNvPicPr/>
            <p:nvPr/>
          </p:nvPicPr>
          <p:blipFill>
            <a:blip r:embed="rId81" cstate="print"/>
            <a:stretch>
              <a:fillRect/>
            </a:stretch>
          </p:blipFill>
          <p:spPr>
            <a:xfrm>
              <a:off x="3857878" y="6158179"/>
              <a:ext cx="1660398" cy="149352"/>
            </a:xfrm>
            <a:prstGeom prst="rect">
              <a:avLst/>
            </a:prstGeom>
          </p:spPr>
        </p:pic>
        <p:pic>
          <p:nvPicPr>
            <p:cNvPr id="112" name="object 112"/>
            <p:cNvPicPr/>
            <p:nvPr/>
          </p:nvPicPr>
          <p:blipFill>
            <a:blip r:embed="rId82" cstate="print"/>
            <a:stretch>
              <a:fillRect/>
            </a:stretch>
          </p:blipFill>
          <p:spPr>
            <a:xfrm>
              <a:off x="5462651" y="6158179"/>
              <a:ext cx="115697" cy="149352"/>
            </a:xfrm>
            <a:prstGeom prst="rect">
              <a:avLst/>
            </a:prstGeom>
          </p:spPr>
        </p:pic>
        <p:pic>
          <p:nvPicPr>
            <p:cNvPr id="113" name="object 113"/>
            <p:cNvPicPr/>
            <p:nvPr/>
          </p:nvPicPr>
          <p:blipFill>
            <a:blip r:embed="rId83" cstate="print"/>
            <a:stretch>
              <a:fillRect/>
            </a:stretch>
          </p:blipFill>
          <p:spPr>
            <a:xfrm>
              <a:off x="2845561" y="6307531"/>
              <a:ext cx="2732786" cy="449580"/>
            </a:xfrm>
            <a:prstGeom prst="rect">
              <a:avLst/>
            </a:prstGeom>
          </p:spPr>
        </p:pic>
      </p:grpSp>
      <p:grpSp>
        <p:nvGrpSpPr>
          <p:cNvPr id="114" name="object 114"/>
          <p:cNvGrpSpPr/>
          <p:nvPr/>
        </p:nvGrpSpPr>
        <p:grpSpPr>
          <a:xfrm>
            <a:off x="6358688" y="5176610"/>
            <a:ext cx="3188883" cy="271211"/>
            <a:chOff x="5636386" y="5708650"/>
            <a:chExt cx="3516629" cy="299085"/>
          </a:xfrm>
        </p:grpSpPr>
        <p:pic>
          <p:nvPicPr>
            <p:cNvPr id="115" name="object 115"/>
            <p:cNvPicPr/>
            <p:nvPr/>
          </p:nvPicPr>
          <p:blipFill>
            <a:blip r:embed="rId84" cstate="print"/>
            <a:stretch>
              <a:fillRect/>
            </a:stretch>
          </p:blipFill>
          <p:spPr>
            <a:xfrm>
              <a:off x="5636386" y="5708650"/>
              <a:ext cx="276225" cy="149351"/>
            </a:xfrm>
            <a:prstGeom prst="rect">
              <a:avLst/>
            </a:prstGeom>
          </p:spPr>
        </p:pic>
        <p:pic>
          <p:nvPicPr>
            <p:cNvPr id="116" name="object 116"/>
            <p:cNvPicPr/>
            <p:nvPr/>
          </p:nvPicPr>
          <p:blipFill>
            <a:blip r:embed="rId85" cstate="print"/>
            <a:stretch>
              <a:fillRect/>
            </a:stretch>
          </p:blipFill>
          <p:spPr>
            <a:xfrm>
              <a:off x="5857366" y="5708650"/>
              <a:ext cx="1605965" cy="149351"/>
            </a:xfrm>
            <a:prstGeom prst="rect">
              <a:avLst/>
            </a:prstGeom>
          </p:spPr>
        </p:pic>
        <p:pic>
          <p:nvPicPr>
            <p:cNvPr id="117" name="object 117"/>
            <p:cNvPicPr/>
            <p:nvPr/>
          </p:nvPicPr>
          <p:blipFill>
            <a:blip r:embed="rId86" cstate="print"/>
            <a:stretch>
              <a:fillRect/>
            </a:stretch>
          </p:blipFill>
          <p:spPr>
            <a:xfrm>
              <a:off x="7410576" y="5708650"/>
              <a:ext cx="911707" cy="149351"/>
            </a:xfrm>
            <a:prstGeom prst="rect">
              <a:avLst/>
            </a:prstGeom>
          </p:spPr>
        </p:pic>
        <p:pic>
          <p:nvPicPr>
            <p:cNvPr id="118" name="object 118"/>
            <p:cNvPicPr/>
            <p:nvPr/>
          </p:nvPicPr>
          <p:blipFill>
            <a:blip r:embed="rId87" cstate="print"/>
            <a:stretch>
              <a:fillRect/>
            </a:stretch>
          </p:blipFill>
          <p:spPr>
            <a:xfrm>
              <a:off x="8271636" y="5708650"/>
              <a:ext cx="881075" cy="149351"/>
            </a:xfrm>
            <a:prstGeom prst="rect">
              <a:avLst/>
            </a:prstGeom>
          </p:spPr>
        </p:pic>
        <p:pic>
          <p:nvPicPr>
            <p:cNvPr id="119" name="object 119"/>
            <p:cNvPicPr/>
            <p:nvPr/>
          </p:nvPicPr>
          <p:blipFill>
            <a:blip r:embed="rId88" cstate="print"/>
            <a:stretch>
              <a:fillRect/>
            </a:stretch>
          </p:blipFill>
          <p:spPr>
            <a:xfrm>
              <a:off x="5636386" y="5858002"/>
              <a:ext cx="812406" cy="149352"/>
            </a:xfrm>
            <a:prstGeom prst="rect">
              <a:avLst/>
            </a:prstGeom>
          </p:spPr>
        </p:pic>
      </p:grpSp>
      <p:sp>
        <p:nvSpPr>
          <p:cNvPr id="120" name="object 120"/>
          <p:cNvSpPr txBox="1">
            <a:spLocks noGrp="1"/>
          </p:cNvSpPr>
          <p:nvPr>
            <p:ph type="sldNum" sz="quarter" idx="7"/>
          </p:nvPr>
        </p:nvSpPr>
        <p:spPr>
          <a:xfrm>
            <a:off x="9628378" y="6923629"/>
            <a:ext cx="222884" cy="164465"/>
          </a:xfrm>
          <a:prstGeom prst="rect">
            <a:avLst/>
          </a:prstGeom>
        </p:spPr>
        <p:txBody>
          <a:bodyPr vert="horz" wrap="square" lIns="0" tIns="0" rIns="0" bIns="0" rtlCol="0">
            <a:spAutoFit/>
          </a:bodyPr>
          <a:lstStyle>
            <a:defPPr>
              <a:defRPr lang="it-IT"/>
            </a:defPPr>
            <a:lvl1pPr marL="0" algn="l" defTabSz="914400" rtl="0" eaLnBrk="1" latinLnBrk="0" hangingPunct="1">
              <a:defRPr sz="900" b="0" i="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it-IT" smtClean="0"/>
              <a:pPr marL="38100">
                <a:spcBef>
                  <a:spcPts val="105"/>
                </a:spcBef>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7093" y="1292956"/>
            <a:ext cx="7351395" cy="444352"/>
          </a:xfrm>
          <a:prstGeom prst="rect">
            <a:avLst/>
          </a:prstGeom>
        </p:spPr>
        <p:txBody>
          <a:bodyPr vert="horz" wrap="square" lIns="0" tIns="13335" rIns="0" bIns="0" rtlCol="0" anchor="b">
            <a:spAutoFit/>
          </a:bodyPr>
          <a:lstStyle/>
          <a:p>
            <a:pPr marL="12700">
              <a:spcBef>
                <a:spcPts val="105"/>
              </a:spcBef>
            </a:pPr>
            <a:r>
              <a:rPr dirty="0"/>
              <a:t>EU</a:t>
            </a:r>
            <a:r>
              <a:rPr spc="-5" dirty="0"/>
              <a:t> </a:t>
            </a:r>
            <a:r>
              <a:rPr dirty="0"/>
              <a:t>Trade</a:t>
            </a:r>
            <a:r>
              <a:rPr spc="-15" dirty="0"/>
              <a:t> </a:t>
            </a:r>
            <a:r>
              <a:rPr dirty="0"/>
              <a:t>and</a:t>
            </a:r>
            <a:r>
              <a:rPr spc="-25" dirty="0"/>
              <a:t> </a:t>
            </a:r>
            <a:r>
              <a:rPr dirty="0"/>
              <a:t>Investment</a:t>
            </a:r>
            <a:r>
              <a:rPr spc="-20" dirty="0"/>
              <a:t> </a:t>
            </a:r>
            <a:r>
              <a:rPr dirty="0"/>
              <a:t>Policy</a:t>
            </a:r>
          </a:p>
        </p:txBody>
      </p:sp>
      <p:sp>
        <p:nvSpPr>
          <p:cNvPr id="3" name="object 3"/>
          <p:cNvSpPr txBox="1"/>
          <p:nvPr/>
        </p:nvSpPr>
        <p:spPr>
          <a:xfrm>
            <a:off x="2345232" y="1712467"/>
            <a:ext cx="2772410" cy="391160"/>
          </a:xfrm>
          <a:prstGeom prst="rect">
            <a:avLst/>
          </a:prstGeom>
        </p:spPr>
        <p:txBody>
          <a:bodyPr vert="horz" wrap="square" lIns="0" tIns="12700" rIns="0" bIns="0" rtlCol="0">
            <a:spAutoFit/>
          </a:bodyPr>
          <a:lstStyle/>
          <a:p>
            <a:pPr marL="12700">
              <a:spcBef>
                <a:spcPts val="100"/>
              </a:spcBef>
            </a:pPr>
            <a:r>
              <a:rPr sz="2400" spc="-5" dirty="0">
                <a:solidFill>
                  <a:srgbClr val="0E5393"/>
                </a:solidFill>
                <a:latin typeface="Verdana"/>
                <a:cs typeface="Verdana"/>
              </a:rPr>
              <a:t>How</a:t>
            </a:r>
            <a:r>
              <a:rPr sz="2400" spc="-40" dirty="0">
                <a:solidFill>
                  <a:srgbClr val="0E5393"/>
                </a:solidFill>
                <a:latin typeface="Verdana"/>
                <a:cs typeface="Verdana"/>
              </a:rPr>
              <a:t> </a:t>
            </a:r>
            <a:r>
              <a:rPr sz="2400" spc="-5" dirty="0">
                <a:solidFill>
                  <a:srgbClr val="0E5393"/>
                </a:solidFill>
                <a:latin typeface="Verdana"/>
                <a:cs typeface="Verdana"/>
              </a:rPr>
              <a:t>we</a:t>
            </a:r>
            <a:r>
              <a:rPr sz="2400" spc="-50" dirty="0">
                <a:solidFill>
                  <a:srgbClr val="0E5393"/>
                </a:solidFill>
                <a:latin typeface="Verdana"/>
                <a:cs typeface="Verdana"/>
              </a:rPr>
              <a:t> </a:t>
            </a:r>
            <a:r>
              <a:rPr sz="2400" dirty="0">
                <a:solidFill>
                  <a:srgbClr val="0E5393"/>
                </a:solidFill>
                <a:latin typeface="Verdana"/>
                <a:cs typeface="Verdana"/>
              </a:rPr>
              <a:t>negotiate</a:t>
            </a:r>
            <a:endParaRPr sz="2400">
              <a:latin typeface="Verdana"/>
              <a:cs typeface="Verdana"/>
            </a:endParaRPr>
          </a:p>
        </p:txBody>
      </p:sp>
      <p:sp>
        <p:nvSpPr>
          <p:cNvPr id="4" name="object 4"/>
          <p:cNvSpPr/>
          <p:nvPr/>
        </p:nvSpPr>
        <p:spPr>
          <a:xfrm>
            <a:off x="2711959" y="3163062"/>
            <a:ext cx="6913245" cy="1092835"/>
          </a:xfrm>
          <a:custGeom>
            <a:avLst/>
            <a:gdLst/>
            <a:ahLst/>
            <a:cxnLst/>
            <a:rect l="l" t="t" r="r" b="b"/>
            <a:pathLst>
              <a:path w="6913245" h="1092835">
                <a:moveTo>
                  <a:pt x="0" y="1092708"/>
                </a:moveTo>
                <a:lnTo>
                  <a:pt x="6912864" y="1092708"/>
                </a:lnTo>
                <a:lnTo>
                  <a:pt x="6912864" y="0"/>
                </a:lnTo>
                <a:lnTo>
                  <a:pt x="0" y="0"/>
                </a:lnTo>
                <a:lnTo>
                  <a:pt x="0" y="1092708"/>
                </a:lnTo>
                <a:close/>
              </a:path>
            </a:pathLst>
          </a:custGeom>
          <a:ln w="9144">
            <a:solidFill>
              <a:srgbClr val="333399"/>
            </a:solidFill>
          </a:ln>
        </p:spPr>
        <p:txBody>
          <a:bodyPr wrap="square" lIns="0" tIns="0" rIns="0" bIns="0" rtlCol="0"/>
          <a:lstStyle/>
          <a:p>
            <a:endParaRPr/>
          </a:p>
        </p:txBody>
      </p:sp>
      <p:sp>
        <p:nvSpPr>
          <p:cNvPr id="5" name="object 5"/>
          <p:cNvSpPr txBox="1"/>
          <p:nvPr/>
        </p:nvSpPr>
        <p:spPr>
          <a:xfrm>
            <a:off x="2981072" y="3147921"/>
            <a:ext cx="5908675" cy="1025525"/>
          </a:xfrm>
          <a:prstGeom prst="rect">
            <a:avLst/>
          </a:prstGeom>
        </p:spPr>
        <p:txBody>
          <a:bodyPr vert="horz" wrap="square" lIns="0" tIns="100330" rIns="0" bIns="0" rtlCol="0">
            <a:spAutoFit/>
          </a:bodyPr>
          <a:lstStyle/>
          <a:p>
            <a:pPr marL="12700">
              <a:spcBef>
                <a:spcPts val="790"/>
              </a:spcBef>
            </a:pPr>
            <a:r>
              <a:rPr b="1" dirty="0">
                <a:latin typeface="Arial"/>
                <a:cs typeface="Arial"/>
              </a:rPr>
              <a:t>The</a:t>
            </a:r>
            <a:r>
              <a:rPr b="1" spc="-35" dirty="0">
                <a:latin typeface="Arial"/>
                <a:cs typeface="Arial"/>
              </a:rPr>
              <a:t> </a:t>
            </a:r>
            <a:r>
              <a:rPr b="1" spc="-5" dirty="0">
                <a:latin typeface="Arial"/>
                <a:cs typeface="Arial"/>
              </a:rPr>
              <a:t>Commission</a:t>
            </a:r>
            <a:r>
              <a:rPr b="1" spc="-15" dirty="0">
                <a:latin typeface="Arial"/>
                <a:cs typeface="Arial"/>
              </a:rPr>
              <a:t> </a:t>
            </a:r>
            <a:r>
              <a:rPr b="1" dirty="0">
                <a:latin typeface="Arial"/>
                <a:cs typeface="Arial"/>
              </a:rPr>
              <a:t>negotiates</a:t>
            </a:r>
            <a:endParaRPr dirty="0">
              <a:latin typeface="Arial"/>
              <a:cs typeface="Arial"/>
            </a:endParaRPr>
          </a:p>
          <a:p>
            <a:pPr marL="330835" indent="-128905">
              <a:spcBef>
                <a:spcPts val="605"/>
              </a:spcBef>
              <a:buChar char="•"/>
              <a:tabLst>
                <a:tab pos="331470" algn="l"/>
              </a:tabLst>
            </a:pPr>
            <a:r>
              <a:rPr sz="1600" spc="-10" dirty="0">
                <a:latin typeface="Arial MT"/>
                <a:cs typeface="Arial MT"/>
              </a:rPr>
              <a:t>On</a:t>
            </a:r>
            <a:r>
              <a:rPr sz="1600" spc="15" dirty="0">
                <a:latin typeface="Arial MT"/>
                <a:cs typeface="Arial MT"/>
              </a:rPr>
              <a:t> </a:t>
            </a:r>
            <a:r>
              <a:rPr sz="1600" spc="-5" dirty="0">
                <a:latin typeface="Arial MT"/>
                <a:cs typeface="Arial MT"/>
              </a:rPr>
              <a:t>behalf of</a:t>
            </a:r>
            <a:r>
              <a:rPr sz="1600" spc="5" dirty="0">
                <a:latin typeface="Arial MT"/>
                <a:cs typeface="Arial MT"/>
              </a:rPr>
              <a:t> </a:t>
            </a:r>
            <a:r>
              <a:rPr sz="1600" spc="-5" dirty="0">
                <a:latin typeface="Arial MT"/>
                <a:cs typeface="Arial MT"/>
              </a:rPr>
              <a:t>the</a:t>
            </a:r>
            <a:r>
              <a:rPr sz="1600" spc="10" dirty="0">
                <a:latin typeface="Arial MT"/>
                <a:cs typeface="Arial MT"/>
              </a:rPr>
              <a:t> </a:t>
            </a:r>
            <a:r>
              <a:rPr sz="1600" spc="-5" dirty="0">
                <a:latin typeface="Arial MT"/>
                <a:cs typeface="Arial MT"/>
              </a:rPr>
              <a:t>2</a:t>
            </a:r>
            <a:r>
              <a:rPr lang="it-IT" sz="1600" spc="-5" dirty="0">
                <a:latin typeface="Arial MT"/>
                <a:cs typeface="Arial MT"/>
              </a:rPr>
              <a:t>7</a:t>
            </a:r>
            <a:r>
              <a:rPr sz="1600" spc="-5" dirty="0">
                <a:latin typeface="Arial MT"/>
                <a:cs typeface="Arial MT"/>
              </a:rPr>
              <a:t> Member</a:t>
            </a:r>
            <a:r>
              <a:rPr sz="1600" spc="25" dirty="0">
                <a:latin typeface="Arial MT"/>
                <a:cs typeface="Arial MT"/>
              </a:rPr>
              <a:t> </a:t>
            </a:r>
            <a:r>
              <a:rPr sz="1600" spc="-5" dirty="0">
                <a:latin typeface="Arial MT"/>
                <a:cs typeface="Arial MT"/>
              </a:rPr>
              <a:t>States</a:t>
            </a:r>
            <a:endParaRPr sz="1600" dirty="0">
              <a:latin typeface="Arial MT"/>
              <a:cs typeface="Arial MT"/>
            </a:endParaRPr>
          </a:p>
          <a:p>
            <a:pPr marL="330835" indent="-128905">
              <a:spcBef>
                <a:spcPts val="580"/>
              </a:spcBef>
              <a:buChar char="•"/>
              <a:tabLst>
                <a:tab pos="331470" algn="l"/>
              </a:tabLst>
            </a:pPr>
            <a:r>
              <a:rPr sz="1600" spc="-5" dirty="0">
                <a:latin typeface="Arial MT"/>
                <a:cs typeface="Arial MT"/>
              </a:rPr>
              <a:t>Regular</a:t>
            </a:r>
            <a:r>
              <a:rPr sz="1600" spc="10" dirty="0">
                <a:latin typeface="Arial MT"/>
                <a:cs typeface="Arial MT"/>
              </a:rPr>
              <a:t> </a:t>
            </a:r>
            <a:r>
              <a:rPr sz="1600" spc="-5" dirty="0">
                <a:latin typeface="Arial MT"/>
                <a:cs typeface="Arial MT"/>
              </a:rPr>
              <a:t>reporting</a:t>
            </a:r>
            <a:r>
              <a:rPr sz="1600" spc="20" dirty="0">
                <a:latin typeface="Arial MT"/>
                <a:cs typeface="Arial MT"/>
              </a:rPr>
              <a:t> </a:t>
            </a:r>
            <a:r>
              <a:rPr sz="1600" spc="-5" dirty="0">
                <a:latin typeface="Arial MT"/>
                <a:cs typeface="Arial MT"/>
              </a:rPr>
              <a:t>to</a:t>
            </a:r>
            <a:r>
              <a:rPr sz="1600" spc="15" dirty="0">
                <a:latin typeface="Arial MT"/>
                <a:cs typeface="Arial MT"/>
              </a:rPr>
              <a:t> </a:t>
            </a:r>
            <a:r>
              <a:rPr sz="1600" spc="-5" dirty="0">
                <a:latin typeface="Arial MT"/>
                <a:cs typeface="Arial MT"/>
              </a:rPr>
              <a:t>the</a:t>
            </a:r>
            <a:r>
              <a:rPr sz="1600" spc="20" dirty="0">
                <a:latin typeface="Arial MT"/>
                <a:cs typeface="Arial MT"/>
              </a:rPr>
              <a:t> </a:t>
            </a:r>
            <a:r>
              <a:rPr sz="1600" spc="-5" dirty="0">
                <a:latin typeface="Arial MT"/>
                <a:cs typeface="Arial MT"/>
              </a:rPr>
              <a:t>Council</a:t>
            </a:r>
            <a:r>
              <a:rPr sz="1600" spc="-15" dirty="0">
                <a:latin typeface="Arial MT"/>
                <a:cs typeface="Arial MT"/>
              </a:rPr>
              <a:t> </a:t>
            </a:r>
            <a:r>
              <a:rPr sz="1600" spc="-5" dirty="0">
                <a:latin typeface="Arial MT"/>
                <a:cs typeface="Arial MT"/>
              </a:rPr>
              <a:t>and</a:t>
            </a:r>
            <a:r>
              <a:rPr sz="1600" spc="20" dirty="0">
                <a:latin typeface="Arial MT"/>
                <a:cs typeface="Arial MT"/>
              </a:rPr>
              <a:t> </a:t>
            </a:r>
            <a:r>
              <a:rPr sz="1600" spc="-5" dirty="0">
                <a:latin typeface="Arial MT"/>
                <a:cs typeface="Arial MT"/>
              </a:rPr>
              <a:t>the</a:t>
            </a:r>
            <a:r>
              <a:rPr sz="1600" spc="20" dirty="0">
                <a:latin typeface="Arial MT"/>
                <a:cs typeface="Arial MT"/>
              </a:rPr>
              <a:t> </a:t>
            </a:r>
            <a:r>
              <a:rPr sz="1600" spc="-5" dirty="0">
                <a:latin typeface="Arial MT"/>
                <a:cs typeface="Arial MT"/>
              </a:rPr>
              <a:t>European</a:t>
            </a:r>
            <a:r>
              <a:rPr sz="1600" dirty="0">
                <a:latin typeface="Arial MT"/>
                <a:cs typeface="Arial MT"/>
              </a:rPr>
              <a:t> </a:t>
            </a:r>
            <a:r>
              <a:rPr sz="1600" spc="-5" dirty="0">
                <a:latin typeface="Arial MT"/>
                <a:cs typeface="Arial MT"/>
              </a:rPr>
              <a:t>Parliament</a:t>
            </a:r>
            <a:endParaRPr sz="1600" dirty="0">
              <a:latin typeface="Arial MT"/>
              <a:cs typeface="Arial MT"/>
            </a:endParaRPr>
          </a:p>
        </p:txBody>
      </p:sp>
      <p:grpSp>
        <p:nvGrpSpPr>
          <p:cNvPr id="6" name="object 6"/>
          <p:cNvGrpSpPr/>
          <p:nvPr/>
        </p:nvGrpSpPr>
        <p:grpSpPr>
          <a:xfrm>
            <a:off x="2795778" y="2975610"/>
            <a:ext cx="1255395" cy="313690"/>
            <a:chOff x="1271777" y="2975610"/>
            <a:chExt cx="1255395" cy="313690"/>
          </a:xfrm>
        </p:grpSpPr>
        <p:sp>
          <p:nvSpPr>
            <p:cNvPr id="7" name="object 7"/>
            <p:cNvSpPr/>
            <p:nvPr/>
          </p:nvSpPr>
          <p:spPr>
            <a:xfrm>
              <a:off x="1328927" y="2994660"/>
              <a:ext cx="1198245" cy="0"/>
            </a:xfrm>
            <a:custGeom>
              <a:avLst/>
              <a:gdLst/>
              <a:ahLst/>
              <a:cxnLst/>
              <a:rect l="l" t="t" r="r" b="b"/>
              <a:pathLst>
                <a:path w="1198245">
                  <a:moveTo>
                    <a:pt x="1197864" y="0"/>
                  </a:moveTo>
                  <a:lnTo>
                    <a:pt x="0" y="0"/>
                  </a:lnTo>
                </a:path>
              </a:pathLst>
            </a:custGeom>
            <a:ln w="38100">
              <a:solidFill>
                <a:srgbClr val="333399"/>
              </a:solidFill>
            </a:ln>
          </p:spPr>
          <p:txBody>
            <a:bodyPr wrap="square" lIns="0" tIns="0" rIns="0" bIns="0" rtlCol="0"/>
            <a:lstStyle/>
            <a:p>
              <a:endParaRPr/>
            </a:p>
          </p:txBody>
        </p:sp>
        <p:sp>
          <p:nvSpPr>
            <p:cNvPr id="8" name="object 8"/>
            <p:cNvSpPr/>
            <p:nvPr/>
          </p:nvSpPr>
          <p:spPr>
            <a:xfrm>
              <a:off x="1271777" y="2994660"/>
              <a:ext cx="114300" cy="294640"/>
            </a:xfrm>
            <a:custGeom>
              <a:avLst/>
              <a:gdLst/>
              <a:ahLst/>
              <a:cxnLst/>
              <a:rect l="l" t="t" r="r" b="b"/>
              <a:pathLst>
                <a:path w="114300" h="294639">
                  <a:moveTo>
                    <a:pt x="38100" y="179831"/>
                  </a:moveTo>
                  <a:lnTo>
                    <a:pt x="0" y="179831"/>
                  </a:lnTo>
                  <a:lnTo>
                    <a:pt x="57150" y="294131"/>
                  </a:lnTo>
                  <a:lnTo>
                    <a:pt x="104775" y="198881"/>
                  </a:lnTo>
                  <a:lnTo>
                    <a:pt x="38100" y="198881"/>
                  </a:lnTo>
                  <a:lnTo>
                    <a:pt x="38100" y="179831"/>
                  </a:lnTo>
                  <a:close/>
                </a:path>
                <a:path w="114300" h="294639">
                  <a:moveTo>
                    <a:pt x="76200" y="0"/>
                  </a:moveTo>
                  <a:lnTo>
                    <a:pt x="38100" y="0"/>
                  </a:lnTo>
                  <a:lnTo>
                    <a:pt x="38100" y="198881"/>
                  </a:lnTo>
                  <a:lnTo>
                    <a:pt x="76200" y="198881"/>
                  </a:lnTo>
                  <a:lnTo>
                    <a:pt x="76200" y="0"/>
                  </a:lnTo>
                  <a:close/>
                </a:path>
                <a:path w="114300" h="294639">
                  <a:moveTo>
                    <a:pt x="114300" y="179831"/>
                  </a:moveTo>
                  <a:lnTo>
                    <a:pt x="76200" y="179831"/>
                  </a:lnTo>
                  <a:lnTo>
                    <a:pt x="76200" y="198881"/>
                  </a:lnTo>
                  <a:lnTo>
                    <a:pt x="104775" y="198881"/>
                  </a:lnTo>
                  <a:lnTo>
                    <a:pt x="114300" y="179831"/>
                  </a:lnTo>
                  <a:close/>
                </a:path>
              </a:pathLst>
            </a:custGeom>
            <a:solidFill>
              <a:srgbClr val="333399"/>
            </a:solidFill>
          </p:spPr>
          <p:txBody>
            <a:bodyPr wrap="square" lIns="0" tIns="0" rIns="0" bIns="0" rtlCol="0"/>
            <a:lstStyle/>
            <a:p>
              <a:endParaRPr/>
            </a:p>
          </p:txBody>
        </p:sp>
      </p:grpSp>
      <p:sp>
        <p:nvSpPr>
          <p:cNvPr id="9" name="object 9"/>
          <p:cNvSpPr txBox="1"/>
          <p:nvPr/>
        </p:nvSpPr>
        <p:spPr>
          <a:xfrm>
            <a:off x="2486406" y="2332483"/>
            <a:ext cx="7339965" cy="301365"/>
          </a:xfrm>
          <a:prstGeom prst="rect">
            <a:avLst/>
          </a:prstGeom>
          <a:ln w="9144">
            <a:solidFill>
              <a:srgbClr val="333399"/>
            </a:solidFill>
          </a:ln>
        </p:spPr>
        <p:txBody>
          <a:bodyPr vert="horz" wrap="square" lIns="0" tIns="54610" rIns="0" bIns="0" rtlCol="0">
            <a:spAutoFit/>
          </a:bodyPr>
          <a:lstStyle/>
          <a:p>
            <a:pPr marL="280670">
              <a:spcBef>
                <a:spcPts val="430"/>
              </a:spcBef>
            </a:pPr>
            <a:r>
              <a:rPr sz="1600" i="1" dirty="0">
                <a:latin typeface="Arial"/>
                <a:cs typeface="Arial"/>
              </a:rPr>
              <a:t>Civil</a:t>
            </a:r>
            <a:r>
              <a:rPr sz="1600" i="1" spc="-35" dirty="0">
                <a:latin typeface="Arial"/>
                <a:cs typeface="Arial"/>
              </a:rPr>
              <a:t> </a:t>
            </a:r>
            <a:r>
              <a:rPr sz="1600" i="1" spc="-5" dirty="0">
                <a:latin typeface="Arial"/>
                <a:cs typeface="Arial"/>
              </a:rPr>
              <a:t>Society and</a:t>
            </a:r>
            <a:r>
              <a:rPr sz="1600" i="1" spc="10" dirty="0">
                <a:latin typeface="Arial"/>
                <a:cs typeface="Arial"/>
              </a:rPr>
              <a:t> </a:t>
            </a:r>
            <a:r>
              <a:rPr sz="1600" i="1" spc="-5" dirty="0">
                <a:latin typeface="Arial"/>
                <a:cs typeface="Arial"/>
              </a:rPr>
              <a:t>Public</a:t>
            </a:r>
            <a:r>
              <a:rPr sz="1600" i="1" spc="-25" dirty="0">
                <a:latin typeface="Arial"/>
                <a:cs typeface="Arial"/>
              </a:rPr>
              <a:t> </a:t>
            </a:r>
            <a:r>
              <a:rPr sz="1600" i="1" spc="-5" dirty="0">
                <a:latin typeface="Arial"/>
                <a:cs typeface="Arial"/>
              </a:rPr>
              <a:t>Consultations</a:t>
            </a:r>
            <a:endParaRPr sz="1600">
              <a:latin typeface="Arial"/>
              <a:cs typeface="Arial"/>
            </a:endParaRPr>
          </a:p>
        </p:txBody>
      </p:sp>
      <p:grpSp>
        <p:nvGrpSpPr>
          <p:cNvPr id="10" name="object 10"/>
          <p:cNvGrpSpPr/>
          <p:nvPr/>
        </p:nvGrpSpPr>
        <p:grpSpPr>
          <a:xfrm>
            <a:off x="2315718" y="2331720"/>
            <a:ext cx="464184" cy="549910"/>
            <a:chOff x="791718" y="2331720"/>
            <a:chExt cx="464184" cy="549910"/>
          </a:xfrm>
        </p:grpSpPr>
        <p:sp>
          <p:nvSpPr>
            <p:cNvPr id="11" name="object 11"/>
            <p:cNvSpPr/>
            <p:nvPr/>
          </p:nvSpPr>
          <p:spPr>
            <a:xfrm>
              <a:off x="810768" y="2766822"/>
              <a:ext cx="445134" cy="114300"/>
            </a:xfrm>
            <a:custGeom>
              <a:avLst/>
              <a:gdLst/>
              <a:ahLst/>
              <a:cxnLst/>
              <a:rect l="l" t="t" r="r" b="b"/>
              <a:pathLst>
                <a:path w="445134" h="114300">
                  <a:moveTo>
                    <a:pt x="330707" y="0"/>
                  </a:moveTo>
                  <a:lnTo>
                    <a:pt x="330707" y="114300"/>
                  </a:lnTo>
                  <a:lnTo>
                    <a:pt x="406907" y="76200"/>
                  </a:lnTo>
                  <a:lnTo>
                    <a:pt x="349757" y="76200"/>
                  </a:lnTo>
                  <a:lnTo>
                    <a:pt x="349757" y="38100"/>
                  </a:lnTo>
                  <a:lnTo>
                    <a:pt x="406907" y="38100"/>
                  </a:lnTo>
                  <a:lnTo>
                    <a:pt x="330707" y="0"/>
                  </a:lnTo>
                  <a:close/>
                </a:path>
                <a:path w="445134" h="114300">
                  <a:moveTo>
                    <a:pt x="330707" y="38100"/>
                  </a:moveTo>
                  <a:lnTo>
                    <a:pt x="0" y="38100"/>
                  </a:lnTo>
                  <a:lnTo>
                    <a:pt x="0" y="76200"/>
                  </a:lnTo>
                  <a:lnTo>
                    <a:pt x="330707" y="76200"/>
                  </a:lnTo>
                  <a:lnTo>
                    <a:pt x="330707" y="38100"/>
                  </a:lnTo>
                  <a:close/>
                </a:path>
                <a:path w="445134" h="114300">
                  <a:moveTo>
                    <a:pt x="406907" y="38100"/>
                  </a:moveTo>
                  <a:lnTo>
                    <a:pt x="349757" y="38100"/>
                  </a:lnTo>
                  <a:lnTo>
                    <a:pt x="349757" y="76200"/>
                  </a:lnTo>
                  <a:lnTo>
                    <a:pt x="406907" y="76200"/>
                  </a:lnTo>
                  <a:lnTo>
                    <a:pt x="445007" y="57150"/>
                  </a:lnTo>
                  <a:lnTo>
                    <a:pt x="406907" y="38100"/>
                  </a:lnTo>
                  <a:close/>
                </a:path>
              </a:pathLst>
            </a:custGeom>
            <a:solidFill>
              <a:srgbClr val="333399"/>
            </a:solidFill>
          </p:spPr>
          <p:txBody>
            <a:bodyPr wrap="square" lIns="0" tIns="0" rIns="0" bIns="0" rtlCol="0"/>
            <a:lstStyle/>
            <a:p>
              <a:endParaRPr/>
            </a:p>
          </p:txBody>
        </p:sp>
        <p:sp>
          <p:nvSpPr>
            <p:cNvPr id="12" name="object 12"/>
            <p:cNvSpPr/>
            <p:nvPr/>
          </p:nvSpPr>
          <p:spPr>
            <a:xfrm>
              <a:off x="810768" y="2331720"/>
              <a:ext cx="0" cy="492759"/>
            </a:xfrm>
            <a:custGeom>
              <a:avLst/>
              <a:gdLst/>
              <a:ahLst/>
              <a:cxnLst/>
              <a:rect l="l" t="t" r="r" b="b"/>
              <a:pathLst>
                <a:path h="492760">
                  <a:moveTo>
                    <a:pt x="0" y="0"/>
                  </a:moveTo>
                  <a:lnTo>
                    <a:pt x="0" y="492251"/>
                  </a:lnTo>
                </a:path>
              </a:pathLst>
            </a:custGeom>
            <a:ln w="38100">
              <a:solidFill>
                <a:srgbClr val="333399"/>
              </a:solidFill>
            </a:ln>
          </p:spPr>
          <p:txBody>
            <a:bodyPr wrap="square" lIns="0" tIns="0" rIns="0" bIns="0" rtlCol="0"/>
            <a:lstStyle/>
            <a:p>
              <a:endParaRPr/>
            </a:p>
          </p:txBody>
        </p:sp>
      </p:grpSp>
      <p:sp>
        <p:nvSpPr>
          <p:cNvPr id="13" name="object 13"/>
          <p:cNvSpPr/>
          <p:nvPr/>
        </p:nvSpPr>
        <p:spPr>
          <a:xfrm>
            <a:off x="6802373" y="4635247"/>
            <a:ext cx="3398520" cy="1845945"/>
          </a:xfrm>
          <a:custGeom>
            <a:avLst/>
            <a:gdLst/>
            <a:ahLst/>
            <a:cxnLst/>
            <a:rect l="l" t="t" r="r" b="b"/>
            <a:pathLst>
              <a:path w="3398520" h="1845945">
                <a:moveTo>
                  <a:pt x="0" y="1845564"/>
                </a:moveTo>
                <a:lnTo>
                  <a:pt x="3398520" y="1845564"/>
                </a:lnTo>
                <a:lnTo>
                  <a:pt x="3398520" y="0"/>
                </a:lnTo>
                <a:lnTo>
                  <a:pt x="0" y="0"/>
                </a:lnTo>
                <a:lnTo>
                  <a:pt x="0" y="1845564"/>
                </a:lnTo>
                <a:close/>
              </a:path>
            </a:pathLst>
          </a:custGeom>
          <a:ln w="9144">
            <a:solidFill>
              <a:srgbClr val="333399"/>
            </a:solidFill>
          </a:ln>
        </p:spPr>
        <p:txBody>
          <a:bodyPr wrap="square" lIns="0" tIns="0" rIns="0" bIns="0" rtlCol="0"/>
          <a:lstStyle/>
          <a:p>
            <a:endParaRPr/>
          </a:p>
        </p:txBody>
      </p:sp>
      <p:sp>
        <p:nvSpPr>
          <p:cNvPr id="14" name="object 14"/>
          <p:cNvSpPr txBox="1"/>
          <p:nvPr/>
        </p:nvSpPr>
        <p:spPr>
          <a:xfrm>
            <a:off x="7081773" y="4662296"/>
            <a:ext cx="3030220" cy="1520190"/>
          </a:xfrm>
          <a:prstGeom prst="rect">
            <a:avLst/>
          </a:prstGeom>
        </p:spPr>
        <p:txBody>
          <a:bodyPr vert="horz" wrap="square" lIns="0" tIns="12700" rIns="0" bIns="0" rtlCol="0">
            <a:spAutoFit/>
          </a:bodyPr>
          <a:lstStyle/>
          <a:p>
            <a:pPr marL="12700">
              <a:spcBef>
                <a:spcPts val="100"/>
              </a:spcBef>
            </a:pPr>
            <a:r>
              <a:rPr b="1" dirty="0">
                <a:latin typeface="Arial"/>
                <a:cs typeface="Arial"/>
              </a:rPr>
              <a:t>The</a:t>
            </a:r>
            <a:r>
              <a:rPr b="1" spc="-25" dirty="0">
                <a:latin typeface="Arial"/>
                <a:cs typeface="Arial"/>
              </a:rPr>
              <a:t> </a:t>
            </a:r>
            <a:r>
              <a:rPr b="1" spc="-5" dirty="0">
                <a:latin typeface="Arial"/>
                <a:cs typeface="Arial"/>
              </a:rPr>
              <a:t>Parliament</a:t>
            </a:r>
            <a:r>
              <a:rPr b="1" spc="5" dirty="0">
                <a:latin typeface="Arial"/>
                <a:cs typeface="Arial"/>
              </a:rPr>
              <a:t> </a:t>
            </a:r>
            <a:r>
              <a:rPr b="1" spc="-5" dirty="0">
                <a:latin typeface="Arial"/>
                <a:cs typeface="Arial"/>
              </a:rPr>
              <a:t>co-decides</a:t>
            </a:r>
            <a:endParaRPr>
              <a:latin typeface="Arial"/>
              <a:cs typeface="Arial"/>
            </a:endParaRPr>
          </a:p>
          <a:p>
            <a:pPr marL="317500" marR="5080" indent="-114300">
              <a:spcBef>
                <a:spcPts val="5"/>
              </a:spcBef>
              <a:buChar char="•"/>
              <a:tabLst>
                <a:tab pos="332105" algn="l"/>
              </a:tabLst>
            </a:pPr>
            <a:r>
              <a:rPr sz="1600" spc="-5" dirty="0">
                <a:latin typeface="Arial MT"/>
                <a:cs typeface="Arial MT"/>
              </a:rPr>
              <a:t>EP co-decides </a:t>
            </a:r>
            <a:r>
              <a:rPr sz="1600" spc="-10" dirty="0">
                <a:latin typeface="Arial MT"/>
                <a:cs typeface="Arial MT"/>
              </a:rPr>
              <a:t>with </a:t>
            </a:r>
            <a:r>
              <a:rPr sz="1600" spc="-5" dirty="0">
                <a:latin typeface="Arial MT"/>
                <a:cs typeface="Arial MT"/>
              </a:rPr>
              <a:t>the </a:t>
            </a:r>
            <a:r>
              <a:rPr sz="1600" dirty="0">
                <a:latin typeface="Arial MT"/>
                <a:cs typeface="Arial MT"/>
              </a:rPr>
              <a:t> </a:t>
            </a:r>
            <a:r>
              <a:rPr sz="1600" spc="-5" dirty="0">
                <a:latin typeface="Arial MT"/>
                <a:cs typeface="Arial MT"/>
              </a:rPr>
              <a:t>Council</a:t>
            </a:r>
            <a:r>
              <a:rPr sz="1600" spc="-25" dirty="0">
                <a:latin typeface="Arial MT"/>
                <a:cs typeface="Arial MT"/>
              </a:rPr>
              <a:t> </a:t>
            </a:r>
            <a:r>
              <a:rPr sz="1600" spc="-5" dirty="0">
                <a:latin typeface="Arial MT"/>
                <a:cs typeface="Arial MT"/>
              </a:rPr>
              <a:t>on</a:t>
            </a:r>
            <a:r>
              <a:rPr sz="1600" spc="5" dirty="0">
                <a:latin typeface="Arial MT"/>
                <a:cs typeface="Arial MT"/>
              </a:rPr>
              <a:t> </a:t>
            </a:r>
            <a:r>
              <a:rPr sz="1600" spc="-5" dirty="0">
                <a:latin typeface="Arial MT"/>
                <a:cs typeface="Arial MT"/>
              </a:rPr>
              <a:t>trade</a:t>
            </a:r>
            <a:r>
              <a:rPr sz="1600" spc="5" dirty="0">
                <a:latin typeface="Arial MT"/>
                <a:cs typeface="Arial MT"/>
              </a:rPr>
              <a:t> </a:t>
            </a:r>
            <a:r>
              <a:rPr sz="1600" spc="-5" dirty="0">
                <a:latin typeface="Arial MT"/>
                <a:cs typeface="Arial MT"/>
              </a:rPr>
              <a:t>legislations </a:t>
            </a:r>
            <a:r>
              <a:rPr sz="1600" dirty="0">
                <a:latin typeface="Arial MT"/>
                <a:cs typeface="Arial MT"/>
              </a:rPr>
              <a:t> </a:t>
            </a:r>
            <a:r>
              <a:rPr sz="1600" spc="-5" dirty="0">
                <a:latin typeface="Arial MT"/>
                <a:cs typeface="Arial MT"/>
              </a:rPr>
              <a:t>(except</a:t>
            </a:r>
            <a:r>
              <a:rPr sz="1600" spc="15" dirty="0">
                <a:latin typeface="Arial MT"/>
                <a:cs typeface="Arial MT"/>
              </a:rPr>
              <a:t> </a:t>
            </a:r>
            <a:r>
              <a:rPr sz="1600" spc="-5" dirty="0">
                <a:latin typeface="Arial MT"/>
                <a:cs typeface="Arial MT"/>
              </a:rPr>
              <a:t>negotiating directives)</a:t>
            </a:r>
            <a:endParaRPr sz="1600">
              <a:latin typeface="Arial MT"/>
              <a:cs typeface="Arial MT"/>
            </a:endParaRPr>
          </a:p>
          <a:p>
            <a:pPr marL="331470" indent="-128905">
              <a:spcBef>
                <a:spcPts val="5"/>
              </a:spcBef>
              <a:buChar char="•"/>
              <a:tabLst>
                <a:tab pos="332105" algn="l"/>
              </a:tabLst>
            </a:pPr>
            <a:r>
              <a:rPr sz="1600" spc="-5" dirty="0">
                <a:latin typeface="Arial MT"/>
                <a:cs typeface="Arial MT"/>
              </a:rPr>
              <a:t>EP</a:t>
            </a:r>
            <a:r>
              <a:rPr sz="1600" spc="-40" dirty="0">
                <a:latin typeface="Arial MT"/>
                <a:cs typeface="Arial MT"/>
              </a:rPr>
              <a:t> </a:t>
            </a:r>
            <a:r>
              <a:rPr sz="1600" dirty="0">
                <a:latin typeface="Arial MT"/>
                <a:cs typeface="Arial MT"/>
              </a:rPr>
              <a:t>gives</a:t>
            </a:r>
            <a:r>
              <a:rPr sz="1600" spc="-25" dirty="0">
                <a:latin typeface="Arial MT"/>
                <a:cs typeface="Arial MT"/>
              </a:rPr>
              <a:t> </a:t>
            </a:r>
            <a:r>
              <a:rPr sz="1600" spc="-5" dirty="0">
                <a:latin typeface="Arial MT"/>
                <a:cs typeface="Arial MT"/>
              </a:rPr>
              <a:t>consent</a:t>
            </a:r>
            <a:r>
              <a:rPr sz="1600" spc="-15" dirty="0">
                <a:latin typeface="Arial MT"/>
                <a:cs typeface="Arial MT"/>
              </a:rPr>
              <a:t> </a:t>
            </a:r>
            <a:r>
              <a:rPr sz="1600" spc="-5" dirty="0">
                <a:latin typeface="Arial MT"/>
                <a:cs typeface="Arial MT"/>
              </a:rPr>
              <a:t>on</a:t>
            </a:r>
            <a:endParaRPr sz="1600">
              <a:latin typeface="Arial MT"/>
              <a:cs typeface="Arial MT"/>
            </a:endParaRPr>
          </a:p>
          <a:p>
            <a:pPr marL="374015"/>
            <a:r>
              <a:rPr sz="1600" spc="-5" dirty="0">
                <a:latin typeface="Arial MT"/>
                <a:cs typeface="Arial MT"/>
              </a:rPr>
              <a:t>agreements</a:t>
            </a:r>
            <a:endParaRPr sz="1600">
              <a:latin typeface="Arial MT"/>
              <a:cs typeface="Arial MT"/>
            </a:endParaRPr>
          </a:p>
        </p:txBody>
      </p:sp>
      <p:grpSp>
        <p:nvGrpSpPr>
          <p:cNvPr id="15" name="object 15"/>
          <p:cNvGrpSpPr/>
          <p:nvPr/>
        </p:nvGrpSpPr>
        <p:grpSpPr>
          <a:xfrm>
            <a:off x="6809994" y="4461509"/>
            <a:ext cx="619760" cy="290830"/>
            <a:chOff x="5285994" y="4461509"/>
            <a:chExt cx="619760" cy="290830"/>
          </a:xfrm>
        </p:grpSpPr>
        <p:sp>
          <p:nvSpPr>
            <p:cNvPr id="16" name="object 16"/>
            <p:cNvSpPr/>
            <p:nvPr/>
          </p:nvSpPr>
          <p:spPr>
            <a:xfrm>
              <a:off x="5343144" y="4480559"/>
              <a:ext cx="562610" cy="0"/>
            </a:xfrm>
            <a:custGeom>
              <a:avLst/>
              <a:gdLst/>
              <a:ahLst/>
              <a:cxnLst/>
              <a:rect l="l" t="t" r="r" b="b"/>
              <a:pathLst>
                <a:path w="562610">
                  <a:moveTo>
                    <a:pt x="562355" y="0"/>
                  </a:moveTo>
                  <a:lnTo>
                    <a:pt x="0" y="0"/>
                  </a:lnTo>
                </a:path>
              </a:pathLst>
            </a:custGeom>
            <a:ln w="38100">
              <a:solidFill>
                <a:srgbClr val="333399"/>
              </a:solidFill>
            </a:ln>
          </p:spPr>
          <p:txBody>
            <a:bodyPr wrap="square" lIns="0" tIns="0" rIns="0" bIns="0" rtlCol="0"/>
            <a:lstStyle/>
            <a:p>
              <a:endParaRPr/>
            </a:p>
          </p:txBody>
        </p:sp>
        <p:sp>
          <p:nvSpPr>
            <p:cNvPr id="17" name="object 17"/>
            <p:cNvSpPr/>
            <p:nvPr/>
          </p:nvSpPr>
          <p:spPr>
            <a:xfrm>
              <a:off x="5285994" y="4480559"/>
              <a:ext cx="114300" cy="271780"/>
            </a:xfrm>
            <a:custGeom>
              <a:avLst/>
              <a:gdLst/>
              <a:ahLst/>
              <a:cxnLst/>
              <a:rect l="l" t="t" r="r" b="b"/>
              <a:pathLst>
                <a:path w="114300" h="271779">
                  <a:moveTo>
                    <a:pt x="38100" y="156971"/>
                  </a:moveTo>
                  <a:lnTo>
                    <a:pt x="0" y="156971"/>
                  </a:lnTo>
                  <a:lnTo>
                    <a:pt x="57150" y="271271"/>
                  </a:lnTo>
                  <a:lnTo>
                    <a:pt x="104775" y="176021"/>
                  </a:lnTo>
                  <a:lnTo>
                    <a:pt x="38100" y="176021"/>
                  </a:lnTo>
                  <a:lnTo>
                    <a:pt x="38100" y="156971"/>
                  </a:lnTo>
                  <a:close/>
                </a:path>
                <a:path w="114300" h="271779">
                  <a:moveTo>
                    <a:pt x="76200" y="0"/>
                  </a:moveTo>
                  <a:lnTo>
                    <a:pt x="38100" y="0"/>
                  </a:lnTo>
                  <a:lnTo>
                    <a:pt x="38100" y="176021"/>
                  </a:lnTo>
                  <a:lnTo>
                    <a:pt x="76200" y="176021"/>
                  </a:lnTo>
                  <a:lnTo>
                    <a:pt x="76200" y="0"/>
                  </a:lnTo>
                  <a:close/>
                </a:path>
                <a:path w="114300" h="271779">
                  <a:moveTo>
                    <a:pt x="114300" y="156971"/>
                  </a:moveTo>
                  <a:lnTo>
                    <a:pt x="76200" y="156971"/>
                  </a:lnTo>
                  <a:lnTo>
                    <a:pt x="76200" y="176021"/>
                  </a:lnTo>
                  <a:lnTo>
                    <a:pt x="104775" y="176021"/>
                  </a:lnTo>
                  <a:lnTo>
                    <a:pt x="114300" y="156971"/>
                  </a:lnTo>
                  <a:close/>
                </a:path>
              </a:pathLst>
            </a:custGeom>
            <a:solidFill>
              <a:srgbClr val="333399"/>
            </a:solidFill>
          </p:spPr>
          <p:txBody>
            <a:bodyPr wrap="square" lIns="0" tIns="0" rIns="0" bIns="0" rtlCol="0"/>
            <a:lstStyle/>
            <a:p>
              <a:endParaRPr/>
            </a:p>
          </p:txBody>
        </p:sp>
      </p:grpSp>
      <p:sp>
        <p:nvSpPr>
          <p:cNvPr id="18" name="object 18"/>
          <p:cNvSpPr/>
          <p:nvPr/>
        </p:nvSpPr>
        <p:spPr>
          <a:xfrm>
            <a:off x="2335531" y="4630673"/>
            <a:ext cx="3889375" cy="1629410"/>
          </a:xfrm>
          <a:custGeom>
            <a:avLst/>
            <a:gdLst/>
            <a:ahLst/>
            <a:cxnLst/>
            <a:rect l="l" t="t" r="r" b="b"/>
            <a:pathLst>
              <a:path w="3889375" h="1629410">
                <a:moveTo>
                  <a:pt x="0" y="1629156"/>
                </a:moveTo>
                <a:lnTo>
                  <a:pt x="3889248" y="1629156"/>
                </a:lnTo>
                <a:lnTo>
                  <a:pt x="3889248" y="0"/>
                </a:lnTo>
                <a:lnTo>
                  <a:pt x="0" y="0"/>
                </a:lnTo>
                <a:lnTo>
                  <a:pt x="0" y="1629156"/>
                </a:lnTo>
                <a:close/>
              </a:path>
            </a:pathLst>
          </a:custGeom>
          <a:ln w="9144">
            <a:solidFill>
              <a:srgbClr val="333399"/>
            </a:solidFill>
          </a:ln>
        </p:spPr>
        <p:txBody>
          <a:bodyPr wrap="square" lIns="0" tIns="0" rIns="0" bIns="0" rtlCol="0"/>
          <a:lstStyle/>
          <a:p>
            <a:endParaRPr/>
          </a:p>
        </p:txBody>
      </p:sp>
      <p:sp>
        <p:nvSpPr>
          <p:cNvPr id="19" name="object 19"/>
          <p:cNvSpPr txBox="1"/>
          <p:nvPr/>
        </p:nvSpPr>
        <p:spPr>
          <a:xfrm>
            <a:off x="2604617" y="4635529"/>
            <a:ext cx="3411854" cy="1570990"/>
          </a:xfrm>
          <a:prstGeom prst="rect">
            <a:avLst/>
          </a:prstGeom>
        </p:spPr>
        <p:txBody>
          <a:bodyPr vert="horz" wrap="square" lIns="0" tIns="40005" rIns="0" bIns="0" rtlCol="0">
            <a:spAutoFit/>
          </a:bodyPr>
          <a:lstStyle/>
          <a:p>
            <a:pPr marL="12700">
              <a:spcBef>
                <a:spcPts val="315"/>
              </a:spcBef>
            </a:pPr>
            <a:r>
              <a:rPr b="1" dirty="0">
                <a:latin typeface="Arial"/>
                <a:cs typeface="Arial"/>
              </a:rPr>
              <a:t>The</a:t>
            </a:r>
            <a:r>
              <a:rPr b="1" spc="-30" dirty="0">
                <a:latin typeface="Arial"/>
                <a:cs typeface="Arial"/>
              </a:rPr>
              <a:t> </a:t>
            </a:r>
            <a:r>
              <a:rPr b="1" dirty="0">
                <a:latin typeface="Arial"/>
                <a:cs typeface="Arial"/>
              </a:rPr>
              <a:t>Council</a:t>
            </a:r>
            <a:r>
              <a:rPr b="1" spc="-25" dirty="0">
                <a:latin typeface="Arial"/>
                <a:cs typeface="Arial"/>
              </a:rPr>
              <a:t> </a:t>
            </a:r>
            <a:r>
              <a:rPr b="1" spc="-5" dirty="0">
                <a:latin typeface="Arial"/>
                <a:cs typeface="Arial"/>
              </a:rPr>
              <a:t>co-decides</a:t>
            </a:r>
            <a:endParaRPr>
              <a:latin typeface="Arial"/>
              <a:cs typeface="Arial"/>
            </a:endParaRPr>
          </a:p>
          <a:p>
            <a:pPr marL="330835" indent="-128270" algn="just">
              <a:spcBef>
                <a:spcPts val="190"/>
              </a:spcBef>
              <a:buChar char="•"/>
              <a:tabLst>
                <a:tab pos="331470" algn="l"/>
              </a:tabLst>
            </a:pPr>
            <a:r>
              <a:rPr sz="1600" spc="-5" dirty="0">
                <a:latin typeface="Arial MT"/>
                <a:cs typeface="Arial MT"/>
              </a:rPr>
              <a:t>Directives</a:t>
            </a:r>
            <a:r>
              <a:rPr sz="1600" spc="-10" dirty="0">
                <a:latin typeface="Arial MT"/>
                <a:cs typeface="Arial MT"/>
              </a:rPr>
              <a:t> </a:t>
            </a:r>
            <a:r>
              <a:rPr sz="1600" spc="-5" dirty="0">
                <a:latin typeface="Arial MT"/>
                <a:cs typeface="Arial MT"/>
              </a:rPr>
              <a:t>for</a:t>
            </a:r>
            <a:r>
              <a:rPr sz="1600" spc="20" dirty="0">
                <a:latin typeface="Arial MT"/>
                <a:cs typeface="Arial MT"/>
              </a:rPr>
              <a:t> </a:t>
            </a:r>
            <a:r>
              <a:rPr sz="1600" spc="-5" dirty="0">
                <a:latin typeface="Arial MT"/>
                <a:cs typeface="Arial MT"/>
              </a:rPr>
              <a:t>negotiations</a:t>
            </a:r>
            <a:endParaRPr sz="1600">
              <a:latin typeface="Arial MT"/>
              <a:cs typeface="Arial MT"/>
            </a:endParaRPr>
          </a:p>
          <a:p>
            <a:pPr marL="330835" indent="-128270" algn="just">
              <a:buChar char="•"/>
              <a:tabLst>
                <a:tab pos="331470" algn="l"/>
              </a:tabLst>
            </a:pPr>
            <a:r>
              <a:rPr sz="1600" spc="-5" dirty="0">
                <a:latin typeface="Arial MT"/>
                <a:cs typeface="Arial MT"/>
              </a:rPr>
              <a:t>Follows the</a:t>
            </a:r>
            <a:r>
              <a:rPr sz="1600" spc="5" dirty="0">
                <a:latin typeface="Arial MT"/>
                <a:cs typeface="Arial MT"/>
              </a:rPr>
              <a:t> </a:t>
            </a:r>
            <a:r>
              <a:rPr sz="1600" spc="-5" dirty="0">
                <a:latin typeface="Arial MT"/>
                <a:cs typeface="Arial MT"/>
              </a:rPr>
              <a:t>negotiation</a:t>
            </a:r>
            <a:r>
              <a:rPr sz="1600" spc="-20" dirty="0">
                <a:latin typeface="Arial MT"/>
                <a:cs typeface="Arial MT"/>
              </a:rPr>
              <a:t> </a:t>
            </a:r>
            <a:r>
              <a:rPr sz="1600" spc="-5" dirty="0">
                <a:latin typeface="Arial MT"/>
                <a:cs typeface="Arial MT"/>
              </a:rPr>
              <a:t>process</a:t>
            </a:r>
            <a:endParaRPr sz="1600">
              <a:latin typeface="Arial MT"/>
              <a:cs typeface="Arial MT"/>
            </a:endParaRPr>
          </a:p>
          <a:p>
            <a:pPr marL="373380" marR="5080" indent="-170815" algn="just">
              <a:buChar char="•"/>
              <a:tabLst>
                <a:tab pos="331470" algn="l"/>
              </a:tabLst>
            </a:pPr>
            <a:r>
              <a:rPr sz="1600" spc="-5" dirty="0">
                <a:latin typeface="Arial MT"/>
                <a:cs typeface="Arial MT"/>
              </a:rPr>
              <a:t>Council approve the results of the </a:t>
            </a:r>
            <a:r>
              <a:rPr sz="1600" spc="-430" dirty="0">
                <a:latin typeface="Arial MT"/>
                <a:cs typeface="Arial MT"/>
              </a:rPr>
              <a:t> </a:t>
            </a:r>
            <a:r>
              <a:rPr sz="1600" spc="-5" dirty="0">
                <a:latin typeface="Arial MT"/>
                <a:cs typeface="Arial MT"/>
              </a:rPr>
              <a:t>negotiation (generally by qualified </a:t>
            </a:r>
            <a:r>
              <a:rPr sz="1600" spc="-430" dirty="0">
                <a:latin typeface="Arial MT"/>
                <a:cs typeface="Arial MT"/>
              </a:rPr>
              <a:t> </a:t>
            </a:r>
            <a:r>
              <a:rPr sz="1600" spc="-5" dirty="0">
                <a:latin typeface="Arial MT"/>
                <a:cs typeface="Arial MT"/>
              </a:rPr>
              <a:t>majority)</a:t>
            </a:r>
            <a:endParaRPr sz="1600">
              <a:latin typeface="Arial MT"/>
              <a:cs typeface="Arial MT"/>
            </a:endParaRPr>
          </a:p>
        </p:txBody>
      </p:sp>
      <p:grpSp>
        <p:nvGrpSpPr>
          <p:cNvPr id="20" name="object 20"/>
          <p:cNvGrpSpPr/>
          <p:nvPr/>
        </p:nvGrpSpPr>
        <p:grpSpPr>
          <a:xfrm>
            <a:off x="2356866" y="4443221"/>
            <a:ext cx="732790" cy="313690"/>
            <a:chOff x="832866" y="4443221"/>
            <a:chExt cx="732790" cy="313690"/>
          </a:xfrm>
        </p:grpSpPr>
        <p:sp>
          <p:nvSpPr>
            <p:cNvPr id="21" name="object 21"/>
            <p:cNvSpPr/>
            <p:nvPr/>
          </p:nvSpPr>
          <p:spPr>
            <a:xfrm>
              <a:off x="890016" y="4462271"/>
              <a:ext cx="675640" cy="0"/>
            </a:xfrm>
            <a:custGeom>
              <a:avLst/>
              <a:gdLst/>
              <a:ahLst/>
              <a:cxnLst/>
              <a:rect l="l" t="t" r="r" b="b"/>
              <a:pathLst>
                <a:path w="675640">
                  <a:moveTo>
                    <a:pt x="675132" y="0"/>
                  </a:moveTo>
                  <a:lnTo>
                    <a:pt x="0" y="0"/>
                  </a:lnTo>
                </a:path>
              </a:pathLst>
            </a:custGeom>
            <a:ln w="38100">
              <a:solidFill>
                <a:srgbClr val="333399"/>
              </a:solidFill>
            </a:ln>
          </p:spPr>
          <p:txBody>
            <a:bodyPr wrap="square" lIns="0" tIns="0" rIns="0" bIns="0" rtlCol="0"/>
            <a:lstStyle/>
            <a:p>
              <a:endParaRPr/>
            </a:p>
          </p:txBody>
        </p:sp>
        <p:sp>
          <p:nvSpPr>
            <p:cNvPr id="22" name="object 22"/>
            <p:cNvSpPr/>
            <p:nvPr/>
          </p:nvSpPr>
          <p:spPr>
            <a:xfrm>
              <a:off x="832866" y="4462271"/>
              <a:ext cx="114300" cy="294640"/>
            </a:xfrm>
            <a:custGeom>
              <a:avLst/>
              <a:gdLst/>
              <a:ahLst/>
              <a:cxnLst/>
              <a:rect l="l" t="t" r="r" b="b"/>
              <a:pathLst>
                <a:path w="114300" h="294639">
                  <a:moveTo>
                    <a:pt x="38100" y="179831"/>
                  </a:moveTo>
                  <a:lnTo>
                    <a:pt x="0" y="179831"/>
                  </a:lnTo>
                  <a:lnTo>
                    <a:pt x="57150" y="294131"/>
                  </a:lnTo>
                  <a:lnTo>
                    <a:pt x="104775" y="198881"/>
                  </a:lnTo>
                  <a:lnTo>
                    <a:pt x="38100" y="198881"/>
                  </a:lnTo>
                  <a:lnTo>
                    <a:pt x="38100" y="179831"/>
                  </a:lnTo>
                  <a:close/>
                </a:path>
                <a:path w="114300" h="294639">
                  <a:moveTo>
                    <a:pt x="76200" y="0"/>
                  </a:moveTo>
                  <a:lnTo>
                    <a:pt x="38100" y="0"/>
                  </a:lnTo>
                  <a:lnTo>
                    <a:pt x="38100" y="198881"/>
                  </a:lnTo>
                  <a:lnTo>
                    <a:pt x="76200" y="198881"/>
                  </a:lnTo>
                  <a:lnTo>
                    <a:pt x="76200" y="0"/>
                  </a:lnTo>
                  <a:close/>
                </a:path>
                <a:path w="114300" h="294639">
                  <a:moveTo>
                    <a:pt x="114300" y="179831"/>
                  </a:moveTo>
                  <a:lnTo>
                    <a:pt x="76200" y="179831"/>
                  </a:lnTo>
                  <a:lnTo>
                    <a:pt x="76200" y="198881"/>
                  </a:lnTo>
                  <a:lnTo>
                    <a:pt x="104775" y="198881"/>
                  </a:lnTo>
                  <a:lnTo>
                    <a:pt x="114300" y="179831"/>
                  </a:lnTo>
                  <a:close/>
                </a:path>
              </a:pathLst>
            </a:custGeom>
            <a:solidFill>
              <a:srgbClr val="333399"/>
            </a:solid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4DFC4A-738E-801C-2136-244A3C6726A1}"/>
              </a:ext>
            </a:extLst>
          </p:cNvPr>
          <p:cNvSpPr>
            <a:spLocks noGrp="1"/>
          </p:cNvSpPr>
          <p:nvPr>
            <p:ph type="title"/>
          </p:nvPr>
        </p:nvSpPr>
        <p:spPr/>
        <p:txBody>
          <a:bodyPr/>
          <a:lstStyle/>
          <a:p>
            <a:r>
              <a:rPr lang="it-IT" dirty="0"/>
              <a:t>REGULATION  TECHNIQUES</a:t>
            </a:r>
          </a:p>
        </p:txBody>
      </p:sp>
      <p:sp>
        <p:nvSpPr>
          <p:cNvPr id="3" name="Segnaposto contenuto 2">
            <a:extLst>
              <a:ext uri="{FF2B5EF4-FFF2-40B4-BE49-F238E27FC236}">
                <a16:creationId xmlns:a16="http://schemas.microsoft.com/office/drawing/2014/main" id="{CD420FA3-77E8-033F-AC16-98C5DA7445CC}"/>
              </a:ext>
            </a:extLst>
          </p:cNvPr>
          <p:cNvSpPr>
            <a:spLocks noGrp="1"/>
          </p:cNvSpPr>
          <p:nvPr>
            <p:ph idx="1"/>
          </p:nvPr>
        </p:nvSpPr>
        <p:spPr/>
        <p:txBody>
          <a:bodyPr/>
          <a:lstStyle/>
          <a:p>
            <a:pPr marL="0" indent="0">
              <a:buNone/>
            </a:pPr>
            <a:r>
              <a:rPr lang="it-IT" dirty="0"/>
              <a:t>HARD LAW  V.  SOFT LAW</a:t>
            </a:r>
          </a:p>
          <a:p>
            <a:pPr marL="0" indent="0">
              <a:buNone/>
            </a:pPr>
            <a:r>
              <a:rPr lang="it-IT" dirty="0"/>
              <a:t>HARD POWER /MUSCULAR DIPLOMACY  V.  SOFT POWER (lead by </a:t>
            </a:r>
            <a:r>
              <a:rPr lang="it-IT" dirty="0" err="1"/>
              <a:t>example</a:t>
            </a:r>
            <a:r>
              <a:rPr lang="it-IT" dirty="0"/>
              <a:t>, </a:t>
            </a:r>
            <a:r>
              <a:rPr lang="it-IT" dirty="0" err="1"/>
              <a:t>education</a:t>
            </a:r>
            <a:r>
              <a:rPr lang="it-IT" dirty="0"/>
              <a:t>, </a:t>
            </a:r>
            <a:r>
              <a:rPr lang="it-IT" dirty="0" err="1"/>
              <a:t>economic</a:t>
            </a:r>
            <a:r>
              <a:rPr lang="it-IT" dirty="0"/>
              <a:t> incentives, etc.)</a:t>
            </a:r>
          </a:p>
        </p:txBody>
      </p:sp>
      <p:sp>
        <p:nvSpPr>
          <p:cNvPr id="4" name="Segnaposto piè di pagina 3">
            <a:extLst>
              <a:ext uri="{FF2B5EF4-FFF2-40B4-BE49-F238E27FC236}">
                <a16:creationId xmlns:a16="http://schemas.microsoft.com/office/drawing/2014/main" id="{62F36FFD-B30B-A764-D7ED-A69CC5C772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569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B8C127-6608-4902-8E06-9D181B8A4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625" y="1835226"/>
            <a:ext cx="3328182" cy="1991867"/>
          </a:xfrm>
          <a:prstGeom prst="rect">
            <a:avLst/>
          </a:prstGeom>
        </p:spPr>
      </p:pic>
      <p:sp>
        <p:nvSpPr>
          <p:cNvPr id="6" name="Title 5">
            <a:extLst>
              <a:ext uri="{FF2B5EF4-FFF2-40B4-BE49-F238E27FC236}">
                <a16:creationId xmlns:a16="http://schemas.microsoft.com/office/drawing/2014/main" id="{FA8BB856-99D3-424B-B0CA-522A18D9103F}"/>
              </a:ext>
            </a:extLst>
          </p:cNvPr>
          <p:cNvSpPr>
            <a:spLocks noGrp="1"/>
          </p:cNvSpPr>
          <p:nvPr>
            <p:ph type="title"/>
          </p:nvPr>
        </p:nvSpPr>
        <p:spPr/>
        <p:txBody>
          <a:bodyPr/>
          <a:lstStyle/>
          <a:p>
            <a:r>
              <a:rPr lang="en-US" cap="none" dirty="0"/>
              <a:t>The </a:t>
            </a:r>
            <a:r>
              <a:rPr lang="en-US" cap="none" dirty="0" err="1"/>
              <a:t>exemple</a:t>
            </a:r>
            <a:r>
              <a:rPr lang="en-US" cap="none" dirty="0"/>
              <a:t> of EU &amp; Pakistan </a:t>
            </a:r>
          </a:p>
        </p:txBody>
      </p:sp>
      <p:sp>
        <p:nvSpPr>
          <p:cNvPr id="7" name="Content Placeholder 6">
            <a:extLst>
              <a:ext uri="{FF2B5EF4-FFF2-40B4-BE49-F238E27FC236}">
                <a16:creationId xmlns:a16="http://schemas.microsoft.com/office/drawing/2014/main" id="{B3659AEA-23FE-428C-9412-B5FCD62F71C3}"/>
              </a:ext>
            </a:extLst>
          </p:cNvPr>
          <p:cNvSpPr>
            <a:spLocks noGrp="1"/>
          </p:cNvSpPr>
          <p:nvPr>
            <p:ph idx="1"/>
          </p:nvPr>
        </p:nvSpPr>
        <p:spPr/>
        <p:txBody>
          <a:bodyPr/>
          <a:lstStyle/>
          <a:p>
            <a:r>
              <a:rPr lang="en-US" dirty="0"/>
              <a:t>European Union is a partner of Pakistan since </a:t>
            </a:r>
            <a:r>
              <a:rPr lang="en-US" b="1" dirty="0">
                <a:solidFill>
                  <a:schemeClr val="accent1"/>
                </a:solidFill>
              </a:rPr>
              <a:t>1962</a:t>
            </a:r>
          </a:p>
          <a:p>
            <a:r>
              <a:rPr lang="en-US" dirty="0"/>
              <a:t>The EU is represented in Pakistan by the Islamabad-based </a:t>
            </a:r>
            <a:r>
              <a:rPr lang="en-US" b="1" dirty="0">
                <a:solidFill>
                  <a:schemeClr val="accent1"/>
                </a:solidFill>
              </a:rPr>
              <a:t>Delegation of the European Union</a:t>
            </a:r>
          </a:p>
          <a:p>
            <a:r>
              <a:rPr lang="en-US" dirty="0"/>
              <a:t>The European Union Delegation was established in Pakistan in </a:t>
            </a:r>
            <a:r>
              <a:rPr lang="en-US" b="1" dirty="0">
                <a:solidFill>
                  <a:schemeClr val="accent1"/>
                </a:solidFill>
              </a:rPr>
              <a:t>1985 </a:t>
            </a:r>
            <a:r>
              <a:rPr lang="en-US" dirty="0"/>
              <a:t>with the objective of fostering closer and stronger ties</a:t>
            </a:r>
          </a:p>
        </p:txBody>
      </p:sp>
      <p:sp>
        <p:nvSpPr>
          <p:cNvPr id="5" name="Footer Placeholder 4">
            <a:extLst>
              <a:ext uri="{FF2B5EF4-FFF2-40B4-BE49-F238E27FC236}">
                <a16:creationId xmlns:a16="http://schemas.microsoft.com/office/drawing/2014/main" id="{717EE34E-687C-480C-8E1C-3269D64B39F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7245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lag&#10;&#10;Description automatically generated">
            <a:extLst>
              <a:ext uri="{FF2B5EF4-FFF2-40B4-BE49-F238E27FC236}">
                <a16:creationId xmlns:a16="http://schemas.microsoft.com/office/drawing/2014/main" id="{4B5113C0-0BB9-4B08-AA82-05E64B025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47766" y="1811096"/>
            <a:ext cx="2763041" cy="1653638"/>
          </a:xfrm>
          <a:prstGeom prst="rect">
            <a:avLst/>
          </a:prstGeom>
        </p:spPr>
      </p:pic>
      <p:sp>
        <p:nvSpPr>
          <p:cNvPr id="2" name="Title 1">
            <a:extLst>
              <a:ext uri="{FF2B5EF4-FFF2-40B4-BE49-F238E27FC236}">
                <a16:creationId xmlns:a16="http://schemas.microsoft.com/office/drawing/2014/main" id="{543E0D7F-C723-47A3-B99D-9BA7A674CF95}"/>
              </a:ext>
            </a:extLst>
          </p:cNvPr>
          <p:cNvSpPr>
            <a:spLocks noGrp="1"/>
          </p:cNvSpPr>
          <p:nvPr>
            <p:ph type="title"/>
          </p:nvPr>
        </p:nvSpPr>
        <p:spPr/>
        <p:txBody>
          <a:bodyPr/>
          <a:lstStyle/>
          <a:p>
            <a:r>
              <a:rPr lang="en-US" cap="none" dirty="0"/>
              <a:t>EU &amp; Pakistan - Relation</a:t>
            </a:r>
          </a:p>
        </p:txBody>
      </p:sp>
      <p:sp>
        <p:nvSpPr>
          <p:cNvPr id="3" name="Content Placeholder 2">
            <a:extLst>
              <a:ext uri="{FF2B5EF4-FFF2-40B4-BE49-F238E27FC236}">
                <a16:creationId xmlns:a16="http://schemas.microsoft.com/office/drawing/2014/main" id="{EB3E9F39-538B-4F32-AFDD-A8C068E2A8C6}"/>
              </a:ext>
            </a:extLst>
          </p:cNvPr>
          <p:cNvSpPr>
            <a:spLocks noGrp="1"/>
          </p:cNvSpPr>
          <p:nvPr>
            <p:ph idx="1"/>
          </p:nvPr>
        </p:nvSpPr>
        <p:spPr/>
        <p:txBody>
          <a:bodyPr/>
          <a:lstStyle/>
          <a:p>
            <a:r>
              <a:rPr lang="en-US" dirty="0"/>
              <a:t>The EU’s bilateral relations with Pakistan are guided by the </a:t>
            </a:r>
            <a:r>
              <a:rPr lang="en-US" b="1" dirty="0">
                <a:solidFill>
                  <a:schemeClr val="accent1"/>
                </a:solidFill>
              </a:rPr>
              <a:t>EU-Pakistan Strategic Engagement Plan</a:t>
            </a:r>
            <a:r>
              <a:rPr lang="en-US" dirty="0"/>
              <a:t>, signed in </a:t>
            </a:r>
            <a:r>
              <a:rPr lang="en-US" dirty="0">
                <a:solidFill>
                  <a:schemeClr val="accent1"/>
                </a:solidFill>
              </a:rPr>
              <a:t>June</a:t>
            </a:r>
            <a:r>
              <a:rPr lang="en-US" b="1" dirty="0">
                <a:solidFill>
                  <a:schemeClr val="accent1"/>
                </a:solidFill>
              </a:rPr>
              <a:t> 2019</a:t>
            </a:r>
            <a:r>
              <a:rPr lang="en-US" dirty="0"/>
              <a:t>, and by the </a:t>
            </a:r>
            <a:r>
              <a:rPr lang="en-US" b="1" dirty="0">
                <a:solidFill>
                  <a:schemeClr val="accent1"/>
                </a:solidFill>
              </a:rPr>
              <a:t>2004 Cooperation Agreement on Partnership and Development</a:t>
            </a:r>
          </a:p>
          <a:p>
            <a:endParaRPr lang="en-US" b="1" dirty="0">
              <a:solidFill>
                <a:schemeClr val="accent1"/>
              </a:solidFill>
            </a:endParaRPr>
          </a:p>
          <a:p>
            <a:endParaRPr lang="en-US" dirty="0"/>
          </a:p>
        </p:txBody>
      </p:sp>
      <p:sp>
        <p:nvSpPr>
          <p:cNvPr id="4" name="Footer Placeholder 3">
            <a:extLst>
              <a:ext uri="{FF2B5EF4-FFF2-40B4-BE49-F238E27FC236}">
                <a16:creationId xmlns:a16="http://schemas.microsoft.com/office/drawing/2014/main" id="{5963281F-46EB-42B3-9088-79B6356159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2902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69AB-D77C-49F9-9B89-32606A69FFFC}"/>
              </a:ext>
            </a:extLst>
          </p:cNvPr>
          <p:cNvSpPr>
            <a:spLocks noGrp="1"/>
          </p:cNvSpPr>
          <p:nvPr>
            <p:ph type="title"/>
          </p:nvPr>
        </p:nvSpPr>
        <p:spPr/>
        <p:txBody>
          <a:bodyPr/>
          <a:lstStyle/>
          <a:p>
            <a:r>
              <a:rPr lang="en-US" cap="none" dirty="0"/>
              <a:t>Economic Connection</a:t>
            </a:r>
          </a:p>
        </p:txBody>
      </p:sp>
      <p:sp>
        <p:nvSpPr>
          <p:cNvPr id="3" name="Content Placeholder 2">
            <a:extLst>
              <a:ext uri="{FF2B5EF4-FFF2-40B4-BE49-F238E27FC236}">
                <a16:creationId xmlns:a16="http://schemas.microsoft.com/office/drawing/2014/main" id="{BB9D9007-3239-400C-BAF7-6A5761BCC0F9}"/>
              </a:ext>
            </a:extLst>
          </p:cNvPr>
          <p:cNvSpPr>
            <a:spLocks noGrp="1"/>
          </p:cNvSpPr>
          <p:nvPr>
            <p:ph idx="1"/>
          </p:nvPr>
        </p:nvSpPr>
        <p:spPr/>
        <p:txBody>
          <a:bodyPr/>
          <a:lstStyle/>
          <a:p>
            <a:r>
              <a:rPr lang="en-US" dirty="0"/>
              <a:t>The EU is Pakistan’s </a:t>
            </a:r>
            <a:r>
              <a:rPr lang="en-US" b="1" dirty="0">
                <a:solidFill>
                  <a:schemeClr val="accent1"/>
                </a:solidFill>
              </a:rPr>
              <a:t>2nd</a:t>
            </a:r>
            <a:r>
              <a:rPr lang="en-US" dirty="0"/>
              <a:t> largest trading partner</a:t>
            </a:r>
          </a:p>
          <a:p>
            <a:endParaRPr lang="en-US" dirty="0"/>
          </a:p>
          <a:p>
            <a:r>
              <a:rPr lang="en-US" dirty="0"/>
              <a:t>The EU is Pakistan's main export destination</a:t>
            </a:r>
          </a:p>
          <a:p>
            <a:endParaRPr lang="en-US" dirty="0"/>
          </a:p>
          <a:p>
            <a:r>
              <a:rPr lang="en-US" dirty="0"/>
              <a:t>The EU accounts for </a:t>
            </a:r>
            <a:r>
              <a:rPr lang="en-US" b="1" dirty="0">
                <a:solidFill>
                  <a:schemeClr val="accent1"/>
                </a:solidFill>
              </a:rPr>
              <a:t>16% </a:t>
            </a:r>
            <a:r>
              <a:rPr lang="en-US" dirty="0"/>
              <a:t>of Pakistan's total trade</a:t>
            </a:r>
          </a:p>
          <a:p>
            <a:endParaRPr lang="en-US" dirty="0"/>
          </a:p>
          <a:p>
            <a:r>
              <a:rPr lang="en-US" dirty="0"/>
              <a:t>The total EU’s FDI stock in Pakistan is</a:t>
            </a:r>
            <a:r>
              <a:rPr lang="en-US" b="1" dirty="0">
                <a:solidFill>
                  <a:schemeClr val="accent1"/>
                </a:solidFill>
              </a:rPr>
              <a:t> 7.4%</a:t>
            </a:r>
          </a:p>
          <a:p>
            <a:endParaRPr lang="en-US" dirty="0"/>
          </a:p>
        </p:txBody>
      </p:sp>
      <p:sp>
        <p:nvSpPr>
          <p:cNvPr id="4" name="Footer Placeholder 3">
            <a:extLst>
              <a:ext uri="{FF2B5EF4-FFF2-40B4-BE49-F238E27FC236}">
                <a16:creationId xmlns:a16="http://schemas.microsoft.com/office/drawing/2014/main" id="{BEA535D7-DF46-4476-8101-BD4B9D6994CF}"/>
              </a:ext>
            </a:extLst>
          </p:cNvPr>
          <p:cNvSpPr>
            <a:spLocks noGrp="1"/>
          </p:cNvSpPr>
          <p:nvPr>
            <p:ph type="ftr" sz="quarter" idx="11"/>
          </p:nvPr>
        </p:nvSpPr>
        <p:spPr/>
        <p:txBody>
          <a:bodyPr/>
          <a:lstStyle/>
          <a:p>
            <a:endParaRPr lang="en-US" dirty="0"/>
          </a:p>
        </p:txBody>
      </p:sp>
      <p:pic>
        <p:nvPicPr>
          <p:cNvPr id="5" name="Picture 5">
            <a:extLst>
              <a:ext uri="{FF2B5EF4-FFF2-40B4-BE49-F238E27FC236}">
                <a16:creationId xmlns:a16="http://schemas.microsoft.com/office/drawing/2014/main" id="{BF6E7777-8D88-4657-9A13-9064AF26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403" y="2444520"/>
            <a:ext cx="2597704" cy="37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eeas.europa.eu\ISB\home\ibatoofa\Desktop\index.png">
            <a:extLst>
              <a:ext uri="{FF2B5EF4-FFF2-40B4-BE49-F238E27FC236}">
                <a16:creationId xmlns:a16="http://schemas.microsoft.com/office/drawing/2014/main" id="{51EBF406-941A-4AB2-ADD0-EDF2418DE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95999" y="2962447"/>
            <a:ext cx="1080120" cy="962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eas.europa.eu\ISB\home\ibatoofa\Desktop\Europe_map_clear.png">
            <a:extLst>
              <a:ext uri="{FF2B5EF4-FFF2-40B4-BE49-F238E27FC236}">
                <a16:creationId xmlns:a16="http://schemas.microsoft.com/office/drawing/2014/main" id="{2EC91695-4F18-4796-B51F-A13964C224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6109" y="2653682"/>
            <a:ext cx="1403648" cy="1403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10BCA2-8219-477B-8905-A83B392F5868}"/>
              </a:ext>
            </a:extLst>
          </p:cNvPr>
          <p:cNvSpPr txBox="1"/>
          <p:nvPr/>
        </p:nvSpPr>
        <p:spPr>
          <a:xfrm>
            <a:off x="7424775" y="3036604"/>
            <a:ext cx="969140" cy="523220"/>
          </a:xfrm>
          <a:prstGeom prst="rect">
            <a:avLst/>
          </a:prstGeom>
          <a:noFill/>
        </p:spPr>
        <p:txBody>
          <a:bodyPr wrap="square" rtlCol="0">
            <a:spAutoFit/>
          </a:bodyPr>
          <a:lstStyle/>
          <a:p>
            <a:r>
              <a:rPr lang="en-GB" sz="2800" b="1" dirty="0">
                <a:solidFill>
                  <a:schemeClr val="accent1"/>
                </a:solidFill>
              </a:rPr>
              <a:t>35%</a:t>
            </a:r>
          </a:p>
        </p:txBody>
      </p:sp>
      <p:sp>
        <p:nvSpPr>
          <p:cNvPr id="9" name="Right Arrow 4">
            <a:extLst>
              <a:ext uri="{FF2B5EF4-FFF2-40B4-BE49-F238E27FC236}">
                <a16:creationId xmlns:a16="http://schemas.microsoft.com/office/drawing/2014/main" id="{4A3CE406-38ED-41F8-97A6-3308033511FA}"/>
              </a:ext>
            </a:extLst>
          </p:cNvPr>
          <p:cNvSpPr/>
          <p:nvPr/>
        </p:nvSpPr>
        <p:spPr>
          <a:xfrm>
            <a:off x="7395207" y="3504137"/>
            <a:ext cx="936104" cy="378297"/>
          </a:xfrm>
          <a:prstGeom prst="rightArrow">
            <a:avLst/>
          </a:prstGeom>
          <a:solidFill>
            <a:srgbClr val="1968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pic>
        <p:nvPicPr>
          <p:cNvPr id="10" name="Picture 8">
            <a:extLst>
              <a:ext uri="{FF2B5EF4-FFF2-40B4-BE49-F238E27FC236}">
                <a16:creationId xmlns:a16="http://schemas.microsoft.com/office/drawing/2014/main" id="{58B662F8-20E0-469E-B713-CB50D9DA56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28" y="4272434"/>
            <a:ext cx="3821145" cy="41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descr="\\eeas.europa.eu\ISB\home\ibatoofa\Desktop\Picture1.png">
            <a:extLst>
              <a:ext uri="{FF2B5EF4-FFF2-40B4-BE49-F238E27FC236}">
                <a16:creationId xmlns:a16="http://schemas.microsoft.com/office/drawing/2014/main" id="{2315182D-C093-44B7-9418-433AAC3C8F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6109" y="4530516"/>
            <a:ext cx="1777475" cy="18694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6A655AB-DF20-4DA2-B128-0C3FF073F87E}"/>
              </a:ext>
            </a:extLst>
          </p:cNvPr>
          <p:cNvSpPr txBox="1"/>
          <p:nvPr/>
        </p:nvSpPr>
        <p:spPr>
          <a:xfrm>
            <a:off x="8813664" y="4810930"/>
            <a:ext cx="969140" cy="461665"/>
          </a:xfrm>
          <a:prstGeom prst="rect">
            <a:avLst/>
          </a:prstGeom>
          <a:noFill/>
        </p:spPr>
        <p:txBody>
          <a:bodyPr wrap="square" rtlCol="0">
            <a:spAutoFit/>
          </a:bodyPr>
          <a:lstStyle/>
          <a:p>
            <a:r>
              <a:rPr lang="en-GB" sz="2400" b="1" dirty="0">
                <a:solidFill>
                  <a:schemeClr val="accent1"/>
                </a:solidFill>
              </a:rPr>
              <a:t>7.4%</a:t>
            </a:r>
          </a:p>
        </p:txBody>
      </p:sp>
    </p:spTree>
    <p:extLst>
      <p:ext uri="{BB962C8B-B14F-4D97-AF65-F5344CB8AC3E}">
        <p14:creationId xmlns:p14="http://schemas.microsoft.com/office/powerpoint/2010/main" val="65133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3E1-DD1F-409B-A79D-542437B22C48}"/>
              </a:ext>
            </a:extLst>
          </p:cNvPr>
          <p:cNvSpPr>
            <a:spLocks noGrp="1"/>
          </p:cNvSpPr>
          <p:nvPr>
            <p:ph type="title"/>
          </p:nvPr>
        </p:nvSpPr>
        <p:spPr/>
        <p:txBody>
          <a:bodyPr/>
          <a:lstStyle/>
          <a:p>
            <a:r>
              <a:rPr lang="en-US" cap="none" dirty="0"/>
              <a:t>Rule of Law and Human Rights</a:t>
            </a:r>
          </a:p>
        </p:txBody>
      </p:sp>
      <p:sp>
        <p:nvSpPr>
          <p:cNvPr id="3" name="Content Placeholder 2">
            <a:extLst>
              <a:ext uri="{FF2B5EF4-FFF2-40B4-BE49-F238E27FC236}">
                <a16:creationId xmlns:a16="http://schemas.microsoft.com/office/drawing/2014/main" id="{8297C6F5-385B-4E49-9E47-529E83785ABC}"/>
              </a:ext>
            </a:extLst>
          </p:cNvPr>
          <p:cNvSpPr>
            <a:spLocks noGrp="1"/>
          </p:cNvSpPr>
          <p:nvPr>
            <p:ph idx="1"/>
          </p:nvPr>
        </p:nvSpPr>
        <p:spPr/>
        <p:txBody>
          <a:bodyPr/>
          <a:lstStyle/>
          <a:p>
            <a:r>
              <a:rPr lang="en-US" dirty="0"/>
              <a:t>The EU looks to work with all stakeholders in Pakistan in order to:</a:t>
            </a:r>
          </a:p>
          <a:p>
            <a:pPr lvl="1">
              <a:buFont typeface="Wingdings" panose="05000000000000000000" pitchFamily="2" charset="2"/>
              <a:buChar char="q"/>
            </a:pPr>
            <a:r>
              <a:rPr lang="en-US" sz="1800" dirty="0"/>
              <a:t>strengthen the </a:t>
            </a:r>
            <a:r>
              <a:rPr lang="en-US" sz="1800" b="1" dirty="0">
                <a:solidFill>
                  <a:schemeClr val="accent1"/>
                </a:solidFill>
              </a:rPr>
              <a:t>rule of law </a:t>
            </a:r>
          </a:p>
          <a:p>
            <a:pPr lvl="1">
              <a:buFont typeface="Wingdings" panose="05000000000000000000" pitchFamily="2" charset="2"/>
              <a:buChar char="q"/>
            </a:pPr>
            <a:r>
              <a:rPr lang="en-US" sz="1800" dirty="0"/>
              <a:t>promote and protect </a:t>
            </a:r>
            <a:r>
              <a:rPr lang="en-US" sz="1800" b="1" dirty="0">
                <a:solidFill>
                  <a:schemeClr val="accent1"/>
                </a:solidFill>
              </a:rPr>
              <a:t>human rights</a:t>
            </a:r>
            <a:r>
              <a:rPr lang="en-US" sz="1800" dirty="0"/>
              <a:t>, including freedom of expression and media, freedom of religion and women’s rights</a:t>
            </a:r>
            <a:endParaRPr lang="en-US" dirty="0"/>
          </a:p>
          <a:p>
            <a:r>
              <a:rPr lang="en-US" dirty="0"/>
              <a:t>The EU’s preferential trade regime with Pakistan, </a:t>
            </a:r>
            <a:r>
              <a:rPr lang="en-US" b="1" dirty="0">
                <a:solidFill>
                  <a:schemeClr val="accent1"/>
                </a:solidFill>
              </a:rPr>
              <a:t>GSP+</a:t>
            </a:r>
            <a:r>
              <a:rPr lang="en-US" dirty="0"/>
              <a:t>, directly promotes </a:t>
            </a:r>
            <a:r>
              <a:rPr lang="en-US" dirty="0">
                <a:solidFill>
                  <a:schemeClr val="accent1"/>
                </a:solidFill>
              </a:rPr>
              <a:t>human rights </a:t>
            </a:r>
            <a:r>
              <a:rPr lang="en-US" dirty="0"/>
              <a:t>and </a:t>
            </a:r>
            <a:r>
              <a:rPr lang="en-US" dirty="0" err="1">
                <a:solidFill>
                  <a:schemeClr val="accent1"/>
                </a:solidFill>
              </a:rPr>
              <a:t>labour</a:t>
            </a:r>
            <a:r>
              <a:rPr lang="en-US" dirty="0">
                <a:solidFill>
                  <a:schemeClr val="accent1"/>
                </a:solidFill>
              </a:rPr>
              <a:t> rights </a:t>
            </a:r>
            <a:r>
              <a:rPr lang="en-US" dirty="0"/>
              <a:t>as well as good governance standards and environmental protection</a:t>
            </a:r>
          </a:p>
          <a:p>
            <a:r>
              <a:rPr lang="en-US" dirty="0"/>
              <a:t>At the multilateral level, the EU and Pakistan constructively cooperate in the </a:t>
            </a:r>
            <a:r>
              <a:rPr lang="en-US" b="1" dirty="0">
                <a:solidFill>
                  <a:schemeClr val="accent1"/>
                </a:solidFill>
              </a:rPr>
              <a:t>Human Rights Council in Geneva</a:t>
            </a:r>
            <a:endParaRPr lang="en-US" dirty="0"/>
          </a:p>
          <a:p>
            <a:endParaRPr lang="en-US" dirty="0"/>
          </a:p>
        </p:txBody>
      </p:sp>
      <p:sp>
        <p:nvSpPr>
          <p:cNvPr id="4" name="Footer Placeholder 3">
            <a:extLst>
              <a:ext uri="{FF2B5EF4-FFF2-40B4-BE49-F238E27FC236}">
                <a16:creationId xmlns:a16="http://schemas.microsoft.com/office/drawing/2014/main" id="{299BA9AC-D61D-453F-A407-69D94CDC072A}"/>
              </a:ext>
            </a:extLst>
          </p:cNvPr>
          <p:cNvSpPr>
            <a:spLocks noGrp="1"/>
          </p:cNvSpPr>
          <p:nvPr>
            <p:ph type="ftr" sz="quarter" idx="11"/>
          </p:nvPr>
        </p:nvSpPr>
        <p:spPr/>
        <p:txBody>
          <a:bodyPr/>
          <a:lstStyle/>
          <a:p>
            <a:endParaRPr lang="en-US" dirty="0"/>
          </a:p>
        </p:txBody>
      </p:sp>
      <p:pic>
        <p:nvPicPr>
          <p:cNvPr id="5" name="Picture 2">
            <a:extLst>
              <a:ext uri="{FF2B5EF4-FFF2-40B4-BE49-F238E27FC236}">
                <a16:creationId xmlns:a16="http://schemas.microsoft.com/office/drawing/2014/main" id="{91B4CB74-5324-457E-8D4F-E5E85DBB7D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0331" y1="35366" x2="50331" y2="35366"/>
                        <a14:foregroundMark x1="50331" y1="34553" x2="50331" y2="34553"/>
                        <a14:foregroundMark x1="49669" y1="35366" x2="49669" y2="35366"/>
                        <a14:foregroundMark x1="49669" y1="35772" x2="49669" y2="35772"/>
                        <a14:foregroundMark x1="50331" y1="59350" x2="50331" y2="59350"/>
                        <a14:foregroundMark x1="50331" y1="59350" x2="50331" y2="59350"/>
                        <a14:foregroundMark x1="50331" y1="59350" x2="50331" y2="59350"/>
                        <a14:foregroundMark x1="29139" y1="50813" x2="29139" y2="50813"/>
                        <a14:foregroundMark x1="29139" y1="50407" x2="29139" y2="50407"/>
                        <a14:foregroundMark x1="41722" y1="50407" x2="41722" y2="50407"/>
                        <a14:foregroundMark x1="41722" y1="50407" x2="41722" y2="50407"/>
                        <a14:foregroundMark x1="65563" y1="38211" x2="65563" y2="38211"/>
                        <a14:foregroundMark x1="65563" y1="37805" x2="65563" y2="37805"/>
                        <a14:foregroundMark x1="35099" y1="37805" x2="35099" y2="37805"/>
                        <a14:foregroundMark x1="33113" y1="38211" x2="33113" y2="38211"/>
                      </a14:backgroundRemoval>
                    </a14:imgEffect>
                  </a14:imgLayer>
                </a14:imgProps>
              </a:ext>
              <a:ext uri="{28A0092B-C50C-407E-A947-70E740481C1C}">
                <a14:useLocalDpi xmlns:a14="http://schemas.microsoft.com/office/drawing/2010/main" val="0"/>
              </a:ext>
            </a:extLst>
          </a:blip>
          <a:srcRect/>
          <a:stretch>
            <a:fillRect/>
          </a:stretch>
        </p:blipFill>
        <p:spPr bwMode="auto">
          <a:xfrm>
            <a:off x="9847385" y="702156"/>
            <a:ext cx="2246141" cy="365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62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C9C4409-BB9F-3AB6-ABB0-A7E7F5C02655}"/>
              </a:ext>
            </a:extLst>
          </p:cNvPr>
          <p:cNvSpPr>
            <a:spLocks noGrp="1"/>
          </p:cNvSpPr>
          <p:nvPr>
            <p:ph type="title"/>
          </p:nvPr>
        </p:nvSpPr>
        <p:spPr/>
        <p:txBody>
          <a:bodyPr/>
          <a:lstStyle/>
          <a:p>
            <a:r>
              <a:rPr lang="it-IT" dirty="0"/>
              <a:t>THE EU HAS INTERNATIONAL LEGAL PERSONALITY</a:t>
            </a:r>
          </a:p>
        </p:txBody>
      </p:sp>
      <p:sp>
        <p:nvSpPr>
          <p:cNvPr id="8" name="Segnaposto contenuto 7">
            <a:extLst>
              <a:ext uri="{FF2B5EF4-FFF2-40B4-BE49-F238E27FC236}">
                <a16:creationId xmlns:a16="http://schemas.microsoft.com/office/drawing/2014/main" id="{90578839-C0E4-C316-2659-0245E4708F5F}"/>
              </a:ext>
            </a:extLst>
          </p:cNvPr>
          <p:cNvSpPr>
            <a:spLocks noGrp="1"/>
          </p:cNvSpPr>
          <p:nvPr>
            <p:ph idx="1"/>
          </p:nvPr>
        </p:nvSpPr>
        <p:spPr/>
        <p:txBody>
          <a:bodyPr/>
          <a:lstStyle/>
          <a:p>
            <a:r>
              <a:rPr lang="en-US" dirty="0"/>
              <a:t>Article 47 of the Treaty on European Union explicitly </a:t>
            </a:r>
            <a:r>
              <a:rPr lang="en-US" dirty="0" err="1"/>
              <a:t>recognises</a:t>
            </a:r>
            <a:r>
              <a:rPr lang="en-US" dirty="0"/>
              <a:t> the legal personality of the European Union, </a:t>
            </a:r>
            <a:r>
              <a:rPr lang="en-US" b="1" dirty="0"/>
              <a:t>making it an independent entity in its own right</a:t>
            </a:r>
            <a:r>
              <a:rPr lang="en-US" dirty="0"/>
              <a:t>.</a:t>
            </a:r>
          </a:p>
          <a:p>
            <a:endParaRPr lang="en-US" dirty="0"/>
          </a:p>
          <a:p>
            <a:r>
              <a:rPr lang="en-US" dirty="0"/>
              <a:t>The conferral of legal personality on the European Union (EU) means </a:t>
            </a:r>
            <a:r>
              <a:rPr lang="en-US" b="1" dirty="0"/>
              <a:t>that it has the ability to:</a:t>
            </a:r>
          </a:p>
          <a:p>
            <a:pPr lvl="1"/>
            <a:r>
              <a:rPr lang="en-US" dirty="0"/>
              <a:t>conclude and negotiate international agreements and sign treaties in accordance with its external commitments;</a:t>
            </a:r>
          </a:p>
          <a:p>
            <a:pPr lvl="1"/>
            <a:r>
              <a:rPr lang="en-US" dirty="0"/>
              <a:t>become a member of international </a:t>
            </a:r>
            <a:r>
              <a:rPr lang="en-US" dirty="0" err="1"/>
              <a:t>organisations</a:t>
            </a:r>
            <a:r>
              <a:rPr lang="en-US" dirty="0"/>
              <a:t>;</a:t>
            </a:r>
          </a:p>
          <a:p>
            <a:pPr lvl="1"/>
            <a:r>
              <a:rPr lang="en-US" dirty="0"/>
              <a:t>join international conventions, such as the European Convention on Human Rights, as stipulated in Article 6(2) of the Treaty on European Union.</a:t>
            </a:r>
            <a:endParaRPr lang="it-IT" dirty="0"/>
          </a:p>
        </p:txBody>
      </p:sp>
      <p:sp>
        <p:nvSpPr>
          <p:cNvPr id="5" name="Segnaposto piè di pagina 4">
            <a:extLst>
              <a:ext uri="{FF2B5EF4-FFF2-40B4-BE49-F238E27FC236}">
                <a16:creationId xmlns:a16="http://schemas.microsoft.com/office/drawing/2014/main" id="{B36E99A9-F481-F4D9-D0FC-C9831070DCCF}"/>
              </a:ext>
            </a:extLst>
          </p:cNvPr>
          <p:cNvSpPr>
            <a:spLocks noGrp="1"/>
          </p:cNvSpPr>
          <p:nvPr>
            <p:ph type="ftr" sz="quarter" idx="11"/>
          </p:nvPr>
        </p:nvSpPr>
        <p:spPr/>
        <p:txBody>
          <a:bodyPr/>
          <a:lstStyle/>
          <a:p>
            <a:r>
              <a:rPr lang="en-US"/>
              <a:t>Delegation of the European union to Pakistan</a:t>
            </a:r>
            <a:endParaRPr lang="en-US" dirty="0"/>
          </a:p>
        </p:txBody>
      </p:sp>
    </p:spTree>
    <p:extLst>
      <p:ext uri="{BB962C8B-B14F-4D97-AF65-F5344CB8AC3E}">
        <p14:creationId xmlns:p14="http://schemas.microsoft.com/office/powerpoint/2010/main" val="4290773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0731-477B-41CA-A12A-F984F799C9A3}"/>
              </a:ext>
            </a:extLst>
          </p:cNvPr>
          <p:cNvSpPr>
            <a:spLocks noGrp="1"/>
          </p:cNvSpPr>
          <p:nvPr>
            <p:ph type="title"/>
          </p:nvPr>
        </p:nvSpPr>
        <p:spPr/>
        <p:txBody>
          <a:bodyPr/>
          <a:lstStyle/>
          <a:p>
            <a:r>
              <a:rPr lang="en-US" cap="none" dirty="0"/>
              <a:t>Observation Missions</a:t>
            </a:r>
          </a:p>
        </p:txBody>
      </p:sp>
      <p:sp>
        <p:nvSpPr>
          <p:cNvPr id="3" name="Content Placeholder 2">
            <a:extLst>
              <a:ext uri="{FF2B5EF4-FFF2-40B4-BE49-F238E27FC236}">
                <a16:creationId xmlns:a16="http://schemas.microsoft.com/office/drawing/2014/main" id="{90494A55-6346-43CC-9056-B61809E6DBB2}"/>
              </a:ext>
            </a:extLst>
          </p:cNvPr>
          <p:cNvSpPr>
            <a:spLocks noGrp="1"/>
          </p:cNvSpPr>
          <p:nvPr>
            <p:ph idx="1"/>
          </p:nvPr>
        </p:nvSpPr>
        <p:spPr/>
        <p:txBody>
          <a:bodyPr/>
          <a:lstStyle/>
          <a:p>
            <a:r>
              <a:rPr lang="en-US" dirty="0"/>
              <a:t>The </a:t>
            </a:r>
            <a:r>
              <a:rPr lang="en-US" b="1" dirty="0">
                <a:solidFill>
                  <a:schemeClr val="accent1"/>
                </a:solidFill>
              </a:rPr>
              <a:t>2018 EU Election Observation Mission </a:t>
            </a:r>
            <a:r>
              <a:rPr lang="en-US" dirty="0"/>
              <a:t>was the </a:t>
            </a:r>
            <a:r>
              <a:rPr lang="en-US" b="1" dirty="0">
                <a:solidFill>
                  <a:schemeClr val="accent1"/>
                </a:solidFill>
              </a:rPr>
              <a:t>fourth</a:t>
            </a:r>
            <a:r>
              <a:rPr lang="en-US" dirty="0"/>
              <a:t> consecutive such mission from the EU to Pakistan</a:t>
            </a:r>
          </a:p>
          <a:p>
            <a:r>
              <a:rPr lang="en-US" dirty="0"/>
              <a:t>The Missions recommendations contributes to the overall improvement of the legal framework for elections and the consolidation of democracy in Pakistan</a:t>
            </a:r>
          </a:p>
        </p:txBody>
      </p:sp>
      <p:sp>
        <p:nvSpPr>
          <p:cNvPr id="4" name="Footer Placeholder 3">
            <a:extLst>
              <a:ext uri="{FF2B5EF4-FFF2-40B4-BE49-F238E27FC236}">
                <a16:creationId xmlns:a16="http://schemas.microsoft.com/office/drawing/2014/main" id="{C41FA295-AD8B-4655-A1DC-BBC6ADDE4993}"/>
              </a:ext>
            </a:extLst>
          </p:cNvPr>
          <p:cNvSpPr>
            <a:spLocks noGrp="1"/>
          </p:cNvSpPr>
          <p:nvPr>
            <p:ph type="ftr" sz="quarter" idx="11"/>
          </p:nvPr>
        </p:nvSpPr>
        <p:spPr/>
        <p:txBody>
          <a:bodyPr/>
          <a:lstStyle/>
          <a:p>
            <a:endParaRPr lang="en-US" dirty="0"/>
          </a:p>
        </p:txBody>
      </p:sp>
      <p:pic>
        <p:nvPicPr>
          <p:cNvPr id="5" name="Picture 3">
            <a:extLst>
              <a:ext uri="{FF2B5EF4-FFF2-40B4-BE49-F238E27FC236}">
                <a16:creationId xmlns:a16="http://schemas.microsoft.com/office/drawing/2014/main" id="{8F223C38-CF90-4A90-B707-58FA1179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408" y="1395151"/>
            <a:ext cx="2432967" cy="239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951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EB4D-05FD-45CE-8D13-2D92EB63DB89}"/>
              </a:ext>
            </a:extLst>
          </p:cNvPr>
          <p:cNvSpPr>
            <a:spLocks noGrp="1"/>
          </p:cNvSpPr>
          <p:nvPr>
            <p:ph type="title"/>
          </p:nvPr>
        </p:nvSpPr>
        <p:spPr/>
        <p:txBody>
          <a:bodyPr/>
          <a:lstStyle/>
          <a:p>
            <a:r>
              <a:rPr lang="en-US" cap="none" dirty="0"/>
              <a:t>People-to-People Contacts</a:t>
            </a:r>
          </a:p>
        </p:txBody>
      </p:sp>
      <p:sp>
        <p:nvSpPr>
          <p:cNvPr id="3" name="Content Placeholder 2">
            <a:extLst>
              <a:ext uri="{FF2B5EF4-FFF2-40B4-BE49-F238E27FC236}">
                <a16:creationId xmlns:a16="http://schemas.microsoft.com/office/drawing/2014/main" id="{F18963CB-8B56-4DF7-BE53-F1112CAEBD42}"/>
              </a:ext>
            </a:extLst>
          </p:cNvPr>
          <p:cNvSpPr>
            <a:spLocks noGrp="1"/>
          </p:cNvSpPr>
          <p:nvPr>
            <p:ph idx="1"/>
          </p:nvPr>
        </p:nvSpPr>
        <p:spPr/>
        <p:txBody>
          <a:bodyPr/>
          <a:lstStyle/>
          <a:p>
            <a:r>
              <a:rPr lang="en-US" b="1" dirty="0">
                <a:solidFill>
                  <a:schemeClr val="accent1"/>
                </a:solidFill>
              </a:rPr>
              <a:t>7,700</a:t>
            </a:r>
            <a:r>
              <a:rPr lang="en-US" dirty="0"/>
              <a:t> new visas were issued for students in </a:t>
            </a:r>
            <a:r>
              <a:rPr lang="en-US" b="1" dirty="0">
                <a:solidFill>
                  <a:schemeClr val="accent1"/>
                </a:solidFill>
              </a:rPr>
              <a:t>2017</a:t>
            </a:r>
          </a:p>
          <a:p>
            <a:pPr marL="0" indent="0">
              <a:buNone/>
            </a:pPr>
            <a:endParaRPr lang="en-US" dirty="0"/>
          </a:p>
          <a:p>
            <a:r>
              <a:rPr lang="en-US" b="1" dirty="0">
                <a:solidFill>
                  <a:schemeClr val="accent1"/>
                </a:solidFill>
              </a:rPr>
              <a:t>+ 20% </a:t>
            </a:r>
            <a:r>
              <a:rPr lang="en-US" dirty="0"/>
              <a:t>of visas more for students every year</a:t>
            </a:r>
          </a:p>
          <a:p>
            <a:endParaRPr lang="en-US" dirty="0"/>
          </a:p>
          <a:p>
            <a:r>
              <a:rPr lang="en-US" dirty="0"/>
              <a:t>Pakistan has for years been among the top ten partner countries benefitting from </a:t>
            </a:r>
            <a:r>
              <a:rPr lang="en-US" b="1" dirty="0">
                <a:solidFill>
                  <a:schemeClr val="accent1"/>
                </a:solidFill>
              </a:rPr>
              <a:t>Erasmus Mundus </a:t>
            </a:r>
            <a:r>
              <a:rPr lang="en-US" dirty="0"/>
              <a:t>exchanges</a:t>
            </a:r>
          </a:p>
          <a:p>
            <a:endParaRPr lang="en-US" dirty="0"/>
          </a:p>
        </p:txBody>
      </p:sp>
      <p:sp>
        <p:nvSpPr>
          <p:cNvPr id="4" name="Footer Placeholder 3">
            <a:extLst>
              <a:ext uri="{FF2B5EF4-FFF2-40B4-BE49-F238E27FC236}">
                <a16:creationId xmlns:a16="http://schemas.microsoft.com/office/drawing/2014/main" id="{5AF97958-834F-46A5-86AF-168C44E9E083}"/>
              </a:ext>
            </a:extLst>
          </p:cNvPr>
          <p:cNvSpPr>
            <a:spLocks noGrp="1"/>
          </p:cNvSpPr>
          <p:nvPr>
            <p:ph type="ftr" sz="quarter" idx="11"/>
          </p:nvPr>
        </p:nvSpPr>
        <p:spPr/>
        <p:txBody>
          <a:bodyPr/>
          <a:lstStyle/>
          <a:p>
            <a:r>
              <a:rPr lang="en-US"/>
              <a:t>Delegation of the European union to Pakistan</a:t>
            </a:r>
            <a:endParaRPr lang="en-US" dirty="0"/>
          </a:p>
        </p:txBody>
      </p:sp>
      <p:pic>
        <p:nvPicPr>
          <p:cNvPr id="5" name="Picture 2">
            <a:extLst>
              <a:ext uri="{FF2B5EF4-FFF2-40B4-BE49-F238E27FC236}">
                <a16:creationId xmlns:a16="http://schemas.microsoft.com/office/drawing/2014/main" id="{5CA151DA-86D5-412D-A833-793F8E6A5A1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6075" y1="44231" x2="56075" y2="44231"/>
                        <a14:foregroundMark x1="43925" y1="51282" x2="43925" y2="51282"/>
                        <a14:foregroundMark x1="58879" y1="52564" x2="58879" y2="52564"/>
                        <a14:foregroundMark x1="43925" y1="37821" x2="43925" y2="37821"/>
                        <a14:foregroundMark x1="59813" y1="35897" x2="59813" y2="35897"/>
                        <a14:foregroundMark x1="57009" y1="68590" x2="57009" y2="68590"/>
                        <a14:foregroundMark x1="67290" y1="67308" x2="67290" y2="67308"/>
                        <a14:foregroundMark x1="35514" y1="70513" x2="35514" y2="70513"/>
                        <a14:foregroundMark x1="45794" y1="71154" x2="45794" y2="71154"/>
                      </a14:backgroundRemoval>
                    </a14:imgEffect>
                  </a14:imgLayer>
                </a14:imgProps>
              </a:ext>
              <a:ext uri="{28A0092B-C50C-407E-A947-70E740481C1C}">
                <a14:useLocalDpi xmlns:a14="http://schemas.microsoft.com/office/drawing/2010/main" val="0"/>
              </a:ext>
            </a:extLst>
          </a:blip>
          <a:srcRect/>
          <a:stretch>
            <a:fillRect/>
          </a:stretch>
        </p:blipFill>
        <p:spPr bwMode="auto">
          <a:xfrm>
            <a:off x="6340697" y="2302147"/>
            <a:ext cx="93841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476FD2D8-D9E0-4410-A47A-7D5ACA70E0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34" b="89404" l="9722" r="95833">
                        <a14:foregroundMark x1="42361" y1="33775" x2="42361" y2="33775"/>
                        <a14:foregroundMark x1="31944" y1="66887" x2="31944" y2="66887"/>
                        <a14:foregroundMark x1="51389" y1="58278" x2="51389" y2="58278"/>
                      </a14:backgroundRemoval>
                    </a14:imgEffect>
                  </a14:imgLayer>
                </a14:imgProps>
              </a:ext>
              <a:ext uri="{28A0092B-C50C-407E-A947-70E740481C1C}">
                <a14:useLocalDpi xmlns:a14="http://schemas.microsoft.com/office/drawing/2010/main" val="0"/>
              </a:ext>
            </a:extLst>
          </a:blip>
          <a:srcRect/>
          <a:stretch>
            <a:fillRect/>
          </a:stretch>
        </p:blipFill>
        <p:spPr bwMode="auto">
          <a:xfrm>
            <a:off x="7580705" y="2951161"/>
            <a:ext cx="13716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04E73D6A-09B8-4065-A793-76B9B5E9249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47928" y="4838499"/>
            <a:ext cx="11239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7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23F4-72C2-4FCB-A59B-470D365B264A}"/>
              </a:ext>
            </a:extLst>
          </p:cNvPr>
          <p:cNvSpPr>
            <a:spLocks noGrp="1"/>
          </p:cNvSpPr>
          <p:nvPr>
            <p:ph type="title"/>
          </p:nvPr>
        </p:nvSpPr>
        <p:spPr/>
        <p:txBody>
          <a:bodyPr/>
          <a:lstStyle/>
          <a:p>
            <a:r>
              <a:rPr lang="en-US" cap="none" dirty="0"/>
              <a:t>The EU’s engagement in Pakistan is helping</a:t>
            </a:r>
          </a:p>
        </p:txBody>
      </p:sp>
      <p:sp>
        <p:nvSpPr>
          <p:cNvPr id="3" name="Content Placeholder 2">
            <a:extLst>
              <a:ext uri="{FF2B5EF4-FFF2-40B4-BE49-F238E27FC236}">
                <a16:creationId xmlns:a16="http://schemas.microsoft.com/office/drawing/2014/main" id="{81D9FDDF-C1F6-4C28-BFD2-AFF853724680}"/>
              </a:ext>
            </a:extLst>
          </p:cNvPr>
          <p:cNvSpPr>
            <a:spLocks noGrp="1"/>
          </p:cNvSpPr>
          <p:nvPr>
            <p:ph idx="1"/>
          </p:nvPr>
        </p:nvSpPr>
        <p:spPr>
          <a:xfrm>
            <a:off x="581193" y="2273508"/>
            <a:ext cx="9388320" cy="3678303"/>
          </a:xfrm>
        </p:spPr>
        <p:txBody>
          <a:bodyPr/>
          <a:lstStyle/>
          <a:p>
            <a:r>
              <a:rPr lang="en-US" b="1" dirty="0">
                <a:solidFill>
                  <a:schemeClr val="accent1"/>
                </a:solidFill>
              </a:rPr>
              <a:t>45 million </a:t>
            </a:r>
            <a:r>
              <a:rPr lang="en-US" dirty="0"/>
              <a:t>of Pakistan’s poorest out of poverty</a:t>
            </a:r>
          </a:p>
          <a:p>
            <a:r>
              <a:rPr lang="en-US" b="1" dirty="0">
                <a:solidFill>
                  <a:schemeClr val="accent1"/>
                </a:solidFill>
              </a:rPr>
              <a:t>&gt; than 4.5 million</a:t>
            </a:r>
            <a:r>
              <a:rPr lang="en-US" dirty="0"/>
              <a:t> children and pregnant and lactating women and children to receive nutrition support for the period </a:t>
            </a:r>
            <a:r>
              <a:rPr lang="en-US" b="1" dirty="0">
                <a:solidFill>
                  <a:schemeClr val="accent1"/>
                </a:solidFill>
              </a:rPr>
              <a:t>2019-2021</a:t>
            </a:r>
          </a:p>
          <a:p>
            <a:r>
              <a:rPr lang="en-US" dirty="0"/>
              <a:t>young people to have access to </a:t>
            </a:r>
            <a:r>
              <a:rPr lang="en-US" b="1" dirty="0">
                <a:solidFill>
                  <a:schemeClr val="accent1"/>
                </a:solidFill>
              </a:rPr>
              <a:t>1,200 </a:t>
            </a:r>
            <a:r>
              <a:rPr lang="en-US" dirty="0"/>
              <a:t>enhanced, </a:t>
            </a:r>
            <a:r>
              <a:rPr lang="en-US" dirty="0" err="1"/>
              <a:t>standardised</a:t>
            </a:r>
            <a:r>
              <a:rPr lang="en-US" dirty="0"/>
              <a:t> training courses</a:t>
            </a:r>
          </a:p>
          <a:p>
            <a:r>
              <a:rPr lang="en-US" b="1" dirty="0">
                <a:solidFill>
                  <a:schemeClr val="accent1"/>
                </a:solidFill>
              </a:rPr>
              <a:t>37</a:t>
            </a:r>
            <a:r>
              <a:rPr lang="en-US" dirty="0"/>
              <a:t> police stations now have specific contact points for women</a:t>
            </a:r>
          </a:p>
          <a:p>
            <a:r>
              <a:rPr lang="en-US" dirty="0"/>
              <a:t>rural populations to benefit from specific support </a:t>
            </a:r>
            <a:r>
              <a:rPr lang="en-US" dirty="0" err="1"/>
              <a:t>programmes</a:t>
            </a:r>
            <a:r>
              <a:rPr lang="en-US" dirty="0"/>
              <a:t> (</a:t>
            </a:r>
            <a:r>
              <a:rPr lang="en-US" b="1" dirty="0">
                <a:solidFill>
                  <a:schemeClr val="accent1"/>
                </a:solidFill>
              </a:rPr>
              <a:t>€180 million </a:t>
            </a:r>
            <a:r>
              <a:rPr lang="en-US" dirty="0"/>
              <a:t>provided via national non-profit </a:t>
            </a:r>
            <a:r>
              <a:rPr lang="en-US" dirty="0" err="1"/>
              <a:t>organisations</a:t>
            </a:r>
            <a:r>
              <a:rPr lang="en-US" dirty="0"/>
              <a:t>)</a:t>
            </a:r>
          </a:p>
          <a:p>
            <a:r>
              <a:rPr lang="en-US" dirty="0"/>
              <a:t>225,000 people in Pakistan to benefit from technical and vocational educational training (</a:t>
            </a:r>
            <a:r>
              <a:rPr lang="en-US" b="1" dirty="0"/>
              <a:t>€132 million </a:t>
            </a:r>
            <a:r>
              <a:rPr lang="en-US" dirty="0"/>
              <a:t>provided)</a:t>
            </a:r>
          </a:p>
          <a:p>
            <a:endParaRPr lang="en-US" dirty="0"/>
          </a:p>
        </p:txBody>
      </p:sp>
      <p:sp>
        <p:nvSpPr>
          <p:cNvPr id="4" name="Footer Placeholder 3">
            <a:extLst>
              <a:ext uri="{FF2B5EF4-FFF2-40B4-BE49-F238E27FC236}">
                <a16:creationId xmlns:a16="http://schemas.microsoft.com/office/drawing/2014/main" id="{E624745B-4371-46C8-925E-E048D34FB041}"/>
              </a:ext>
            </a:extLst>
          </p:cNvPr>
          <p:cNvSpPr>
            <a:spLocks noGrp="1"/>
          </p:cNvSpPr>
          <p:nvPr>
            <p:ph type="ftr" sz="quarter" idx="11"/>
          </p:nvPr>
        </p:nvSpPr>
        <p:spPr/>
        <p:txBody>
          <a:bodyPr/>
          <a:lstStyle/>
          <a:p>
            <a:r>
              <a:rPr lang="en-US"/>
              <a:t>Delegation of the European union to Pakistan</a:t>
            </a:r>
            <a:endParaRPr lang="en-US" dirty="0"/>
          </a:p>
        </p:txBody>
      </p:sp>
      <p:pic>
        <p:nvPicPr>
          <p:cNvPr id="7" name="Picture 3">
            <a:extLst>
              <a:ext uri="{FF2B5EF4-FFF2-40B4-BE49-F238E27FC236}">
                <a16:creationId xmlns:a16="http://schemas.microsoft.com/office/drawing/2014/main" id="{685404CA-FB33-4B71-A29D-E04F4E4582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0" b="89510" l="9740" r="94805"/>
                    </a14:imgEffect>
                  </a14:imgLayer>
                </a14:imgProps>
              </a:ext>
              <a:ext uri="{28A0092B-C50C-407E-A947-70E740481C1C}">
                <a14:useLocalDpi xmlns:a14="http://schemas.microsoft.com/office/drawing/2010/main" val="0"/>
              </a:ext>
            </a:extLst>
          </a:blip>
          <a:srcRect/>
          <a:stretch>
            <a:fillRect/>
          </a:stretch>
        </p:blipFill>
        <p:spPr bwMode="auto">
          <a:xfrm>
            <a:off x="5275353" y="1869295"/>
            <a:ext cx="1091785" cy="101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3340977E-C81E-43CB-B994-BDC55FF13FD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783" r="93478"/>
                    </a14:imgEffect>
                  </a14:imgLayer>
                </a14:imgProps>
              </a:ext>
              <a:ext uri="{28A0092B-C50C-407E-A947-70E740481C1C}">
                <a14:useLocalDpi xmlns:a14="http://schemas.microsoft.com/office/drawing/2010/main" val="0"/>
              </a:ext>
            </a:extLst>
          </a:blip>
          <a:srcRect/>
          <a:stretch>
            <a:fillRect/>
          </a:stretch>
        </p:blipFill>
        <p:spPr bwMode="auto">
          <a:xfrm>
            <a:off x="9106275" y="2107755"/>
            <a:ext cx="779910" cy="110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70A2BA80-B4F2-4233-9CF3-EB241E9EA68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008" b="89474" l="9278" r="89691"/>
                    </a14:imgEffect>
                  </a14:imgLayer>
                </a14:imgProps>
              </a:ext>
              <a:ext uri="{28A0092B-C50C-407E-A947-70E740481C1C}">
                <a14:useLocalDpi xmlns:a14="http://schemas.microsoft.com/office/drawing/2010/main" val="0"/>
              </a:ext>
            </a:extLst>
          </a:blip>
          <a:srcRect/>
          <a:stretch>
            <a:fillRect/>
          </a:stretch>
        </p:blipFill>
        <p:spPr bwMode="auto">
          <a:xfrm>
            <a:off x="8338351" y="2959662"/>
            <a:ext cx="684597" cy="9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BAC73085-54A2-4A02-9C2B-267D6E0302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4" b="89474" l="9917" r="95041">
                        <a14:foregroundMark x1="69421" y1="51128" x2="69421" y2="51128"/>
                        <a14:foregroundMark x1="76860" y1="51128" x2="76860" y2="51128"/>
                      </a14:backgroundRemoval>
                    </a14:imgEffect>
                  </a14:imgLayer>
                </a14:imgProps>
              </a:ext>
              <a:ext uri="{28A0092B-C50C-407E-A947-70E740481C1C}">
                <a14:useLocalDpi xmlns:a14="http://schemas.microsoft.com/office/drawing/2010/main" val="0"/>
              </a:ext>
            </a:extLst>
          </a:blip>
          <a:srcRect/>
          <a:stretch>
            <a:fillRect/>
          </a:stretch>
        </p:blipFill>
        <p:spPr bwMode="auto">
          <a:xfrm>
            <a:off x="9047184" y="3375555"/>
            <a:ext cx="922329" cy="101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a:extLst>
              <a:ext uri="{FF2B5EF4-FFF2-40B4-BE49-F238E27FC236}">
                <a16:creationId xmlns:a16="http://schemas.microsoft.com/office/drawing/2014/main" id="{6057517A-E1FD-4716-8D99-E7D8D6FC3A7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353" b="89928" l="9774" r="94737">
                        <a14:foregroundMark x1="31579" y1="18705" x2="31579" y2="18705"/>
                        <a14:foregroundMark x1="75188" y1="35971" x2="75188" y2="35971"/>
                      </a14:backgroundRemoval>
                    </a14:imgEffect>
                  </a14:imgLayer>
                </a14:imgProps>
              </a:ext>
              <a:ext uri="{28A0092B-C50C-407E-A947-70E740481C1C}">
                <a14:useLocalDpi xmlns:a14="http://schemas.microsoft.com/office/drawing/2010/main" val="0"/>
              </a:ext>
            </a:extLst>
          </a:blip>
          <a:srcRect/>
          <a:stretch>
            <a:fillRect/>
          </a:stretch>
        </p:blipFill>
        <p:spPr bwMode="auto">
          <a:xfrm>
            <a:off x="9673847" y="4146097"/>
            <a:ext cx="980263" cy="102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a:extLst>
              <a:ext uri="{FF2B5EF4-FFF2-40B4-BE49-F238E27FC236}">
                <a16:creationId xmlns:a16="http://schemas.microsoft.com/office/drawing/2014/main" id="{7868DFBC-AFEF-4AE5-A28E-1DFD9C8D6F6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322" b="89831" l="9483" r="96552">
                        <a14:foregroundMark x1="71552" y1="64407" x2="71552" y2="64407"/>
                        <a14:foregroundMark x1="57759" y1="65254" x2="57759" y2="65254"/>
                        <a14:foregroundMark x1="68966" y1="33898" x2="68966" y2="33898"/>
                        <a14:foregroundMark x1="68966" y1="41525" x2="68966" y2="41525"/>
                        <a14:foregroundMark x1="57759" y1="38136" x2="57759" y2="38136"/>
                        <a14:foregroundMark x1="59483" y1="35593" x2="59483" y2="35593"/>
                        <a14:foregroundMark x1="62069" y1="29661" x2="62069" y2="29661"/>
                        <a14:foregroundMark x1="41379" y1="44068" x2="41379" y2="44068"/>
                      </a14:backgroundRemoval>
                    </a14:imgEffect>
                  </a14:imgLayer>
                </a14:imgProps>
              </a:ext>
              <a:ext uri="{28A0092B-C50C-407E-A947-70E740481C1C}">
                <a14:useLocalDpi xmlns:a14="http://schemas.microsoft.com/office/drawing/2010/main" val="0"/>
              </a:ext>
            </a:extLst>
          </a:blip>
          <a:srcRect/>
          <a:stretch>
            <a:fillRect/>
          </a:stretch>
        </p:blipFill>
        <p:spPr bwMode="auto">
          <a:xfrm>
            <a:off x="9022948" y="5159896"/>
            <a:ext cx="1083368" cy="110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003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8DE44D5-40C6-DA3D-0A2E-FC2765B6DF0B}"/>
              </a:ext>
            </a:extLst>
          </p:cNvPr>
          <p:cNvSpPr>
            <a:spLocks noGrp="1"/>
          </p:cNvSpPr>
          <p:nvPr>
            <p:ph type="title"/>
          </p:nvPr>
        </p:nvSpPr>
        <p:spPr>
          <a:xfrm>
            <a:off x="581192" y="702156"/>
            <a:ext cx="11029616" cy="585106"/>
          </a:xfrm>
        </p:spPr>
        <p:txBody>
          <a:bodyPr/>
          <a:lstStyle/>
          <a:p>
            <a:r>
              <a:rPr lang="it-IT" dirty="0"/>
              <a:t>MAIN LEGAL CHARACTERS OF THE POLICY</a:t>
            </a:r>
          </a:p>
        </p:txBody>
      </p:sp>
      <p:sp>
        <p:nvSpPr>
          <p:cNvPr id="4" name="Segnaposto contenuto 3">
            <a:extLst>
              <a:ext uri="{FF2B5EF4-FFF2-40B4-BE49-F238E27FC236}">
                <a16:creationId xmlns:a16="http://schemas.microsoft.com/office/drawing/2014/main" id="{FFB5FA2D-0980-F264-DDF1-65A0E45A1869}"/>
              </a:ext>
            </a:extLst>
          </p:cNvPr>
          <p:cNvSpPr>
            <a:spLocks noGrp="1"/>
          </p:cNvSpPr>
          <p:nvPr>
            <p:ph idx="1"/>
          </p:nvPr>
        </p:nvSpPr>
        <p:spPr/>
        <p:txBody>
          <a:bodyPr>
            <a:normAutofit fontScale="92500" lnSpcReduction="20000"/>
          </a:bodyPr>
          <a:lstStyle/>
          <a:p>
            <a:pPr marL="400050" indent="-400050">
              <a:buFont typeface="+mj-lt"/>
              <a:buAutoNum type="romanUcPeriod"/>
            </a:pPr>
            <a:r>
              <a:rPr lang="en-US" dirty="0">
                <a:highlight>
                  <a:srgbClr val="FFFF00"/>
                </a:highlight>
              </a:rPr>
              <a:t>INCLUSION IN ALL CCP AGREEMENTS?</a:t>
            </a:r>
            <a:r>
              <a:rPr lang="en-US" dirty="0"/>
              <a:t>: EU treaty relations with all third countries should be governed by an effective human rights clause  consisting of an ‘essential elements’ clause, a ‘positive obligations’ clause, and a ‘non-fulfilment’ clause  providing for the adoption of appropriate measures in the event of a failure to comply with these  obligations.</a:t>
            </a:r>
          </a:p>
          <a:p>
            <a:pPr>
              <a:buFont typeface="Wingdings" panose="05000000000000000000" pitchFamily="2" charset="2"/>
              <a:buChar char="Ø"/>
            </a:pPr>
            <a:r>
              <a:rPr lang="en-US" dirty="0"/>
              <a:t>However,  the trade agreements with Canada and Japan are not effectively covered by human rights clauses. “HR at different speed??”</a:t>
            </a:r>
          </a:p>
          <a:p>
            <a:pPr marL="400050" indent="-400050">
              <a:buFont typeface="+mj-lt"/>
              <a:buAutoNum type="romanUcPeriod" startAt="2"/>
            </a:pPr>
            <a:r>
              <a:rPr lang="en-US" dirty="0">
                <a:highlight>
                  <a:srgbClr val="FFFF00"/>
                </a:highlight>
              </a:rPr>
              <a:t>WORDING</a:t>
            </a:r>
            <a:r>
              <a:rPr lang="en-US" dirty="0"/>
              <a:t> : specific human rights in “essential elements clauses”. HR agreements already in force v. not in force</a:t>
            </a:r>
          </a:p>
          <a:p>
            <a:pPr marL="400050" indent="-400050">
              <a:buFont typeface="+mj-lt"/>
              <a:buAutoNum type="romanUcPeriod" startAt="2"/>
            </a:pPr>
            <a:r>
              <a:rPr lang="en-US" dirty="0">
                <a:highlight>
                  <a:srgbClr val="FFFF00"/>
                </a:highlight>
              </a:rPr>
              <a:t>MONITORING AND ENFORCEMENT</a:t>
            </a:r>
            <a:r>
              <a:rPr lang="en-US" dirty="0"/>
              <a:t>.     All agreements containing human rights clauses should provide for </a:t>
            </a:r>
            <a:r>
              <a:rPr lang="en-US" dirty="0">
                <a:solidFill>
                  <a:srgbClr val="FF0000"/>
                </a:solidFill>
              </a:rPr>
              <a:t>permanent Human Rights Committees </a:t>
            </a:r>
            <a:r>
              <a:rPr lang="en-US" dirty="0"/>
              <a:t>with a mandate to monitor the implementation of the parties’ obligations, as set out in  the respective essential elements clause. </a:t>
            </a:r>
            <a:r>
              <a:rPr lang="en-US" dirty="0" err="1"/>
              <a:t>Wich</a:t>
            </a:r>
            <a:r>
              <a:rPr lang="en-US" dirty="0"/>
              <a:t> powers?? Or is it just </a:t>
            </a:r>
            <a:r>
              <a:rPr lang="en-US" dirty="0">
                <a:solidFill>
                  <a:srgbClr val="FF0000"/>
                </a:solidFill>
              </a:rPr>
              <a:t>POLITICAL DIALOGUE? </a:t>
            </a:r>
          </a:p>
          <a:p>
            <a:pPr marL="400050" indent="-400050">
              <a:buFont typeface="+mj-lt"/>
              <a:buAutoNum type="romanUcPeriod" startAt="2"/>
            </a:pPr>
            <a:r>
              <a:rPr lang="en-US" dirty="0">
                <a:highlight>
                  <a:srgbClr val="FFFF00"/>
                </a:highlight>
              </a:rPr>
              <a:t>HUMAN RIGHTS CLAUSES AND GENERAL EXCEPTIONS TO AGREEMENTS. </a:t>
            </a:r>
            <a:r>
              <a:rPr lang="en-US" dirty="0"/>
              <a:t>The design of human rights clauses is based on an enforcement model according to which one party  is entitled to adopt ‘appropriate measures’, which would otherwise not be permitted under the  agreement, when the other party violates human rights norms in the essential elements clause.   </a:t>
            </a:r>
          </a:p>
          <a:p>
            <a:pPr>
              <a:buFont typeface="Wingdings" panose="05000000000000000000" pitchFamily="2" charset="2"/>
              <a:buChar char="Ø"/>
            </a:pPr>
            <a:endParaRPr lang="en-US" dirty="0"/>
          </a:p>
          <a:p>
            <a:pPr>
              <a:buFont typeface="Wingdings" panose="05000000000000000000" pitchFamily="2" charset="2"/>
              <a:buChar char="Ø"/>
            </a:pPr>
            <a:endParaRPr lang="it-IT" dirty="0"/>
          </a:p>
        </p:txBody>
      </p:sp>
      <p:sp>
        <p:nvSpPr>
          <p:cNvPr id="2" name="Segnaposto piè di pagina 1">
            <a:extLst>
              <a:ext uri="{FF2B5EF4-FFF2-40B4-BE49-F238E27FC236}">
                <a16:creationId xmlns:a16="http://schemas.microsoft.com/office/drawing/2014/main" id="{6213AAD4-C00B-2439-FC20-C2CB2FA9136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72461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34</a:t>
            </a:fld>
            <a:endParaRPr spc="-10" dirty="0"/>
          </a:p>
        </p:txBody>
      </p:sp>
      <p:sp>
        <p:nvSpPr>
          <p:cNvPr id="2" name="object 2"/>
          <p:cNvSpPr txBox="1"/>
          <p:nvPr/>
        </p:nvSpPr>
        <p:spPr>
          <a:xfrm>
            <a:off x="3120182" y="334918"/>
            <a:ext cx="1938077" cy="353101"/>
          </a:xfrm>
          <a:prstGeom prst="rect">
            <a:avLst/>
          </a:prstGeom>
        </p:spPr>
        <p:txBody>
          <a:bodyPr vert="horz" wrap="square" lIns="0" tIns="7738" rIns="0" bIns="0" rtlCol="0">
            <a:spAutoFit/>
          </a:bodyPr>
          <a:lstStyle/>
          <a:p>
            <a:pPr marL="8145">
              <a:spcBef>
                <a:spcPts val="61"/>
              </a:spcBef>
            </a:pPr>
            <a:endParaRPr sz="641" dirty="0">
              <a:latin typeface="Trebuchet MS"/>
              <a:cs typeface="Trebuchet MS"/>
            </a:endParaRPr>
          </a:p>
          <a:p>
            <a:pPr>
              <a:spcBef>
                <a:spcPts val="22"/>
              </a:spcBef>
            </a:pPr>
            <a:endParaRPr sz="705" dirty="0">
              <a:latin typeface="Trebuchet MS"/>
              <a:cs typeface="Trebuchet MS"/>
            </a:endParaRPr>
          </a:p>
          <a:p>
            <a:pPr marL="8145">
              <a:spcBef>
                <a:spcPts val="3"/>
              </a:spcBef>
            </a:pPr>
            <a:r>
              <a:rPr sz="898" spc="-80" dirty="0">
                <a:solidFill>
                  <a:srgbClr val="0B4DA1"/>
                </a:solidFill>
                <a:latin typeface="Trebuchet MS"/>
                <a:cs typeface="Trebuchet MS"/>
              </a:rPr>
              <a:t> </a:t>
            </a:r>
            <a:r>
              <a:rPr sz="898" spc="119" dirty="0">
                <a:solidFill>
                  <a:srgbClr val="0B4DA1"/>
                </a:solidFill>
                <a:latin typeface="Trebuchet MS"/>
                <a:cs typeface="Trebuchet MS"/>
              </a:rPr>
              <a:t>–</a:t>
            </a:r>
            <a:r>
              <a:rPr sz="898" spc="-83" dirty="0">
                <a:solidFill>
                  <a:srgbClr val="0B4DA1"/>
                </a:solidFill>
                <a:latin typeface="Trebuchet MS"/>
                <a:cs typeface="Trebuchet MS"/>
              </a:rPr>
              <a:t> </a:t>
            </a:r>
            <a:r>
              <a:rPr sz="898" spc="-35" dirty="0">
                <a:solidFill>
                  <a:srgbClr val="0B4DA1"/>
                </a:solidFill>
                <a:latin typeface="Trebuchet MS"/>
                <a:cs typeface="Trebuchet MS"/>
              </a:rPr>
              <a:t>F</a:t>
            </a:r>
            <a:r>
              <a:rPr sz="898" spc="-45" dirty="0">
                <a:solidFill>
                  <a:srgbClr val="0B4DA1"/>
                </a:solidFill>
                <a:latin typeface="Trebuchet MS"/>
                <a:cs typeface="Trebuchet MS"/>
              </a:rPr>
              <a:t>r</a:t>
            </a:r>
            <a:r>
              <a:rPr sz="898" spc="-67" dirty="0">
                <a:solidFill>
                  <a:srgbClr val="0B4DA1"/>
                </a:solidFill>
                <a:latin typeface="Trebuchet MS"/>
                <a:cs typeface="Trebuchet MS"/>
              </a:rPr>
              <a:t>a</a:t>
            </a:r>
            <a:r>
              <a:rPr sz="898" spc="6" dirty="0">
                <a:solidFill>
                  <a:srgbClr val="0B4DA1"/>
                </a:solidFill>
                <a:latin typeface="Trebuchet MS"/>
                <a:cs typeface="Trebuchet MS"/>
              </a:rPr>
              <a:t>m</a:t>
            </a:r>
            <a:r>
              <a:rPr sz="898" spc="-42" dirty="0">
                <a:solidFill>
                  <a:srgbClr val="0B4DA1"/>
                </a:solidFill>
                <a:latin typeface="Trebuchet MS"/>
                <a:cs typeface="Trebuchet MS"/>
              </a:rPr>
              <a:t>e</a:t>
            </a:r>
            <a:r>
              <a:rPr sz="898" spc="-10" dirty="0">
                <a:solidFill>
                  <a:srgbClr val="0B4DA1"/>
                </a:solidFill>
                <a:latin typeface="Trebuchet MS"/>
                <a:cs typeface="Trebuchet MS"/>
              </a:rPr>
              <a:t>w</a:t>
            </a:r>
            <a:r>
              <a:rPr sz="898" spc="-29" dirty="0">
                <a:solidFill>
                  <a:srgbClr val="0B4DA1"/>
                </a:solidFill>
                <a:latin typeface="Trebuchet MS"/>
                <a:cs typeface="Trebuchet MS"/>
              </a:rPr>
              <a:t>o</a:t>
            </a:r>
            <a:r>
              <a:rPr sz="898" spc="-32" dirty="0">
                <a:solidFill>
                  <a:srgbClr val="0B4DA1"/>
                </a:solidFill>
                <a:latin typeface="Trebuchet MS"/>
                <a:cs typeface="Trebuchet MS"/>
              </a:rPr>
              <a:t>rk</a:t>
            </a:r>
            <a:r>
              <a:rPr sz="898" spc="-77" dirty="0">
                <a:solidFill>
                  <a:srgbClr val="0B4DA1"/>
                </a:solidFill>
                <a:latin typeface="Trebuchet MS"/>
                <a:cs typeface="Trebuchet MS"/>
              </a:rPr>
              <a:t> </a:t>
            </a:r>
            <a:r>
              <a:rPr sz="898" spc="-42" dirty="0">
                <a:solidFill>
                  <a:srgbClr val="0B4DA1"/>
                </a:solidFill>
                <a:latin typeface="Trebuchet MS"/>
                <a:cs typeface="Trebuchet MS"/>
              </a:rPr>
              <a:t>a</a:t>
            </a:r>
            <a:r>
              <a:rPr sz="898" spc="48" dirty="0">
                <a:solidFill>
                  <a:srgbClr val="0B4DA1"/>
                </a:solidFill>
                <a:latin typeface="Trebuchet MS"/>
                <a:cs typeface="Trebuchet MS"/>
              </a:rPr>
              <a:t>g</a:t>
            </a:r>
            <a:r>
              <a:rPr sz="898" spc="-45" dirty="0">
                <a:solidFill>
                  <a:srgbClr val="0B4DA1"/>
                </a:solidFill>
                <a:latin typeface="Trebuchet MS"/>
                <a:cs typeface="Trebuchet MS"/>
              </a:rPr>
              <a:t>r</a:t>
            </a:r>
            <a:r>
              <a:rPr sz="898" spc="-55" dirty="0">
                <a:solidFill>
                  <a:srgbClr val="0B4DA1"/>
                </a:solidFill>
                <a:latin typeface="Trebuchet MS"/>
                <a:cs typeface="Trebuchet MS"/>
              </a:rPr>
              <a:t>e</a:t>
            </a:r>
            <a:r>
              <a:rPr sz="898" spc="-48" dirty="0">
                <a:solidFill>
                  <a:srgbClr val="0B4DA1"/>
                </a:solidFill>
                <a:latin typeface="Trebuchet MS"/>
                <a:cs typeface="Trebuchet MS"/>
              </a:rPr>
              <a:t>e</a:t>
            </a:r>
            <a:r>
              <a:rPr sz="898" spc="3" dirty="0">
                <a:solidFill>
                  <a:srgbClr val="0B4DA1"/>
                </a:solidFill>
                <a:latin typeface="Trebuchet MS"/>
                <a:cs typeface="Trebuchet MS"/>
              </a:rPr>
              <a:t>m</a:t>
            </a:r>
            <a:r>
              <a:rPr sz="898" spc="-48" dirty="0">
                <a:solidFill>
                  <a:srgbClr val="0B4DA1"/>
                </a:solidFill>
                <a:latin typeface="Trebuchet MS"/>
                <a:cs typeface="Trebuchet MS"/>
              </a:rPr>
              <a:t>e</a:t>
            </a:r>
            <a:r>
              <a:rPr sz="898" spc="6" dirty="0">
                <a:solidFill>
                  <a:srgbClr val="0B4DA1"/>
                </a:solidFill>
                <a:latin typeface="Trebuchet MS"/>
                <a:cs typeface="Trebuchet MS"/>
              </a:rPr>
              <a:t>n</a:t>
            </a:r>
            <a:r>
              <a:rPr sz="898" spc="-61" dirty="0">
                <a:solidFill>
                  <a:srgbClr val="0B4DA1"/>
                </a:solidFill>
                <a:latin typeface="Trebuchet MS"/>
                <a:cs typeface="Trebuchet MS"/>
              </a:rPr>
              <a:t>t</a:t>
            </a:r>
            <a:r>
              <a:rPr sz="898" spc="-10" dirty="0">
                <a:solidFill>
                  <a:srgbClr val="0B4DA1"/>
                </a:solidFill>
                <a:latin typeface="Trebuchet MS"/>
                <a:cs typeface="Trebuchet MS"/>
              </a:rPr>
              <a:t>s</a:t>
            </a:r>
            <a:endParaRPr sz="898" dirty="0">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3866661330"/>
              </p:ext>
            </p:extLst>
          </p:nvPr>
        </p:nvGraphicFramePr>
        <p:xfrm>
          <a:off x="417251" y="688020"/>
          <a:ext cx="11336783" cy="6061666"/>
        </p:xfrm>
        <a:graphic>
          <a:graphicData uri="http://schemas.openxmlformats.org/drawingml/2006/table">
            <a:tbl>
              <a:tblPr firstRow="1" bandRow="1">
                <a:tableStyleId>{2D5ABB26-0587-4C30-8999-92F81FD0307C}</a:tableStyleId>
              </a:tblPr>
              <a:tblGrid>
                <a:gridCol w="1033327">
                  <a:extLst>
                    <a:ext uri="{9D8B030D-6E8A-4147-A177-3AD203B41FA5}">
                      <a16:colId xmlns:a16="http://schemas.microsoft.com/office/drawing/2014/main" val="20000"/>
                    </a:ext>
                  </a:extLst>
                </a:gridCol>
                <a:gridCol w="2349065">
                  <a:extLst>
                    <a:ext uri="{9D8B030D-6E8A-4147-A177-3AD203B41FA5}">
                      <a16:colId xmlns:a16="http://schemas.microsoft.com/office/drawing/2014/main" val="20001"/>
                    </a:ext>
                  </a:extLst>
                </a:gridCol>
                <a:gridCol w="2285998">
                  <a:extLst>
                    <a:ext uri="{9D8B030D-6E8A-4147-A177-3AD203B41FA5}">
                      <a16:colId xmlns:a16="http://schemas.microsoft.com/office/drawing/2014/main" val="20002"/>
                    </a:ext>
                  </a:extLst>
                </a:gridCol>
                <a:gridCol w="1888379">
                  <a:extLst>
                    <a:ext uri="{9D8B030D-6E8A-4147-A177-3AD203B41FA5}">
                      <a16:colId xmlns:a16="http://schemas.microsoft.com/office/drawing/2014/main" val="20003"/>
                    </a:ext>
                  </a:extLst>
                </a:gridCol>
                <a:gridCol w="1890007">
                  <a:extLst>
                    <a:ext uri="{9D8B030D-6E8A-4147-A177-3AD203B41FA5}">
                      <a16:colId xmlns:a16="http://schemas.microsoft.com/office/drawing/2014/main" val="20004"/>
                    </a:ext>
                  </a:extLst>
                </a:gridCol>
                <a:gridCol w="1890007">
                  <a:extLst>
                    <a:ext uri="{9D8B030D-6E8A-4147-A177-3AD203B41FA5}">
                      <a16:colId xmlns:a16="http://schemas.microsoft.com/office/drawing/2014/main" val="20005"/>
                    </a:ext>
                  </a:extLst>
                </a:gridCol>
              </a:tblGrid>
              <a:tr h="730788">
                <a:tc>
                  <a:txBody>
                    <a:bodyPr/>
                    <a:lstStyle/>
                    <a:p>
                      <a:pPr marL="106045" marR="363220">
                        <a:lnSpc>
                          <a:spcPts val="1240"/>
                        </a:lnSpc>
                      </a:pPr>
                      <a:r>
                        <a:rPr sz="1200" b="1" spc="-75" dirty="0">
                          <a:latin typeface="Tahoma"/>
                          <a:cs typeface="Tahoma"/>
                        </a:rPr>
                        <a:t>Framework </a:t>
                      </a:r>
                      <a:r>
                        <a:rPr sz="1200" b="1" spc="-70" dirty="0">
                          <a:latin typeface="Tahoma"/>
                          <a:cs typeface="Tahoma"/>
                        </a:rPr>
                        <a:t> </a:t>
                      </a:r>
                      <a:r>
                        <a:rPr sz="1200" b="1" dirty="0">
                          <a:latin typeface="Tahoma"/>
                          <a:cs typeface="Tahoma"/>
                        </a:rPr>
                        <a:t>a</a:t>
                      </a:r>
                      <a:r>
                        <a:rPr sz="1200" b="1" spc="5" dirty="0">
                          <a:latin typeface="Tahoma"/>
                          <a:cs typeface="Tahoma"/>
                        </a:rPr>
                        <a:t>gr</a:t>
                      </a:r>
                      <a:r>
                        <a:rPr sz="1200" b="1" dirty="0">
                          <a:latin typeface="Tahoma"/>
                          <a:cs typeface="Tahoma"/>
                        </a:rPr>
                        <a:t>ee</a:t>
                      </a:r>
                      <a:r>
                        <a:rPr sz="1200" b="1" spc="-5" dirty="0">
                          <a:latin typeface="Tahoma"/>
                          <a:cs typeface="Tahoma"/>
                        </a:rPr>
                        <a:t>m</a:t>
                      </a:r>
                      <a:r>
                        <a:rPr sz="1200" b="1" dirty="0">
                          <a:latin typeface="Tahoma"/>
                          <a:cs typeface="Tahoma"/>
                        </a:rPr>
                        <a:t>en</a:t>
                      </a:r>
                      <a:r>
                        <a:rPr sz="1200" b="1" spc="-10" dirty="0">
                          <a:latin typeface="Tahoma"/>
                          <a:cs typeface="Tahoma"/>
                        </a:rPr>
                        <a:t>t</a:t>
                      </a:r>
                      <a:r>
                        <a:rPr sz="1200" b="1" dirty="0">
                          <a:latin typeface="Tahoma"/>
                          <a:cs typeface="Tahoma"/>
                        </a:rPr>
                        <a:t>s</a:t>
                      </a:r>
                      <a:r>
                        <a:rPr sz="1200" b="1" spc="-90" dirty="0">
                          <a:latin typeface="Tahoma"/>
                          <a:cs typeface="Tahoma"/>
                        </a:rPr>
                        <a:t> </a:t>
                      </a:r>
                      <a:r>
                        <a:rPr sz="1200" b="1" spc="-5" dirty="0">
                          <a:latin typeface="Tahoma"/>
                          <a:cs typeface="Tahoma"/>
                        </a:rPr>
                        <a:t>P</a:t>
                      </a:r>
                      <a:r>
                        <a:rPr sz="1200" b="1" dirty="0">
                          <a:latin typeface="Tahoma"/>
                          <a:cs typeface="Tahoma"/>
                        </a:rPr>
                        <a:t>a</a:t>
                      </a:r>
                      <a:r>
                        <a:rPr sz="1200" b="1" spc="5" dirty="0">
                          <a:latin typeface="Tahoma"/>
                          <a:cs typeface="Tahoma"/>
                        </a:rPr>
                        <a:t>r</a:t>
                      </a:r>
                      <a:r>
                        <a:rPr sz="1200" b="1" dirty="0">
                          <a:latin typeface="Tahoma"/>
                          <a:cs typeface="Tahoma"/>
                        </a:rPr>
                        <a:t>t</a:t>
                      </a:r>
                      <a:r>
                        <a:rPr sz="1200" b="1" spc="-95" dirty="0">
                          <a:latin typeface="Tahoma"/>
                          <a:cs typeface="Tahoma"/>
                        </a:rPr>
                        <a:t> </a:t>
                      </a:r>
                      <a:r>
                        <a:rPr sz="1200" b="1" dirty="0">
                          <a:latin typeface="Tahoma"/>
                          <a:cs typeface="Tahoma"/>
                        </a:rPr>
                        <a:t>I</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dirty="0">
                          <a:latin typeface="Tahoma"/>
                          <a:cs typeface="Tahoma"/>
                        </a:rPr>
                        <a:t>Vie</a:t>
                      </a:r>
                      <a:r>
                        <a:rPr sz="1200" b="1" spc="-10" dirty="0">
                          <a:latin typeface="Tahoma"/>
                          <a:cs typeface="Tahoma"/>
                        </a:rPr>
                        <a:t>t</a:t>
                      </a:r>
                      <a:r>
                        <a:rPr sz="1200" b="1" dirty="0">
                          <a:latin typeface="Tahoma"/>
                          <a:cs typeface="Tahoma"/>
                        </a:rPr>
                        <a:t>nam</a:t>
                      </a:r>
                      <a:r>
                        <a:rPr sz="1200" b="1" spc="-95" dirty="0">
                          <a:latin typeface="Tahoma"/>
                          <a:cs typeface="Tahoma"/>
                        </a:rPr>
                        <a:t> </a:t>
                      </a:r>
                      <a:r>
                        <a:rPr sz="1200" b="1" dirty="0">
                          <a:latin typeface="Tahoma"/>
                          <a:cs typeface="Tahoma"/>
                        </a:rPr>
                        <a:t>FA</a:t>
                      </a:r>
                      <a:r>
                        <a:rPr sz="1200" b="1" spc="-95" dirty="0">
                          <a:latin typeface="Tahoma"/>
                          <a:cs typeface="Tahoma"/>
                        </a:rPr>
                        <a:t> </a:t>
                      </a:r>
                      <a:r>
                        <a:rPr sz="1200" b="1" spc="10" dirty="0">
                          <a:latin typeface="Tahoma"/>
                          <a:cs typeface="Tahoma"/>
                        </a:rPr>
                        <a:t>(</a:t>
                      </a:r>
                      <a:r>
                        <a:rPr sz="1200" b="1" spc="-5" dirty="0">
                          <a:latin typeface="Tahoma"/>
                          <a:cs typeface="Tahoma"/>
                        </a:rPr>
                        <a:t>201</a:t>
                      </a:r>
                      <a:r>
                        <a:rPr sz="1200" b="1" spc="10" dirty="0">
                          <a:latin typeface="Tahoma"/>
                          <a:cs typeface="Tahoma"/>
                        </a:rPr>
                        <a:t>2</a:t>
                      </a:r>
                      <a:r>
                        <a:rPr sz="1200" b="1" spc="55" dirty="0">
                          <a:latin typeface="Tahoma"/>
                          <a:cs typeface="Tahoma"/>
                        </a:rPr>
                        <a:t>)</a:t>
                      </a:r>
                      <a:r>
                        <a:rPr sz="1200" b="1" baseline="32407" dirty="0">
                          <a:latin typeface="Tahoma"/>
                          <a:cs typeface="Tahoma"/>
                          <a:hlinkClick r:id="rId3" action="ppaction://hlinksldjump"/>
                        </a:rPr>
                        <a:t>152</a:t>
                      </a:r>
                      <a:endParaRPr sz="1200" baseline="32407">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5" dirty="0">
                          <a:latin typeface="Tahoma"/>
                          <a:cs typeface="Tahoma"/>
                        </a:rPr>
                        <a:t>C</a:t>
                      </a:r>
                      <a:r>
                        <a:rPr sz="1200" b="1" dirty="0">
                          <a:latin typeface="Tahoma"/>
                          <a:cs typeface="Tahoma"/>
                        </a:rPr>
                        <a:t>ana</a:t>
                      </a:r>
                      <a:r>
                        <a:rPr sz="1200" b="1" spc="-10" dirty="0">
                          <a:latin typeface="Tahoma"/>
                          <a:cs typeface="Tahoma"/>
                        </a:rPr>
                        <a:t>d</a:t>
                      </a:r>
                      <a:r>
                        <a:rPr sz="1200" b="1" dirty="0">
                          <a:latin typeface="Tahoma"/>
                          <a:cs typeface="Tahoma"/>
                        </a:rPr>
                        <a:t>a</a:t>
                      </a:r>
                      <a:r>
                        <a:rPr sz="1200" b="1" spc="-90" dirty="0">
                          <a:latin typeface="Tahoma"/>
                          <a:cs typeface="Tahoma"/>
                        </a:rPr>
                        <a:t> </a:t>
                      </a:r>
                      <a:r>
                        <a:rPr sz="1200" b="1" dirty="0">
                          <a:latin typeface="Tahoma"/>
                          <a:cs typeface="Tahoma"/>
                        </a:rPr>
                        <a:t>S</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a:t>
                      </a:r>
                      <a:r>
                        <a:rPr sz="1200" b="1" spc="10" dirty="0">
                          <a:latin typeface="Tahoma"/>
                          <a:cs typeface="Tahoma"/>
                        </a:rPr>
                        <a:t>2</a:t>
                      </a:r>
                      <a:r>
                        <a:rPr sz="1200" b="1" spc="-5" dirty="0">
                          <a:latin typeface="Tahoma"/>
                          <a:cs typeface="Tahoma"/>
                        </a:rPr>
                        <a:t>016)</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5" dirty="0">
                          <a:latin typeface="Tahoma"/>
                          <a:cs typeface="Tahoma"/>
                        </a:rPr>
                        <a:t>N</a:t>
                      </a:r>
                      <a:r>
                        <a:rPr sz="1200" b="1" dirty="0">
                          <a:latin typeface="Tahoma"/>
                          <a:cs typeface="Tahoma"/>
                        </a:rPr>
                        <a:t>Z</a:t>
                      </a:r>
                      <a:r>
                        <a:rPr sz="1200" b="1" spc="-90" dirty="0">
                          <a:latin typeface="Tahoma"/>
                          <a:cs typeface="Tahoma"/>
                        </a:rPr>
                        <a:t> </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(20</a:t>
                      </a:r>
                      <a:r>
                        <a:rPr sz="1200" b="1" spc="10" dirty="0">
                          <a:latin typeface="Tahoma"/>
                          <a:cs typeface="Tahoma"/>
                        </a:rPr>
                        <a:t>1</a:t>
                      </a:r>
                      <a:r>
                        <a:rPr sz="1200" b="1" spc="-5" dirty="0">
                          <a:latin typeface="Tahoma"/>
                          <a:cs typeface="Tahoma"/>
                        </a:rPr>
                        <a:t>6)</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spc="-5" dirty="0">
                          <a:latin typeface="Tahoma"/>
                          <a:cs typeface="Tahoma"/>
                        </a:rPr>
                        <a:t>Au</a:t>
                      </a:r>
                      <a:r>
                        <a:rPr sz="1200" b="1" spc="10" dirty="0">
                          <a:latin typeface="Tahoma"/>
                          <a:cs typeface="Tahoma"/>
                        </a:rPr>
                        <a:t>s</a:t>
                      </a:r>
                      <a:r>
                        <a:rPr sz="1200" b="1" spc="-10" dirty="0">
                          <a:latin typeface="Tahoma"/>
                          <a:cs typeface="Tahoma"/>
                        </a:rPr>
                        <a:t>t</a:t>
                      </a:r>
                      <a:r>
                        <a:rPr sz="1200" b="1" spc="5" dirty="0">
                          <a:latin typeface="Tahoma"/>
                          <a:cs typeface="Tahoma"/>
                        </a:rPr>
                        <a:t>r</a:t>
                      </a:r>
                      <a:r>
                        <a:rPr sz="1200" b="1" dirty="0">
                          <a:latin typeface="Tahoma"/>
                          <a:cs typeface="Tahoma"/>
                        </a:rPr>
                        <a:t>alia</a:t>
                      </a:r>
                      <a:r>
                        <a:rPr sz="1200" b="1" spc="-90" dirty="0">
                          <a:latin typeface="Tahoma"/>
                          <a:cs typeface="Tahoma"/>
                        </a:rPr>
                        <a:t> </a:t>
                      </a:r>
                      <a:r>
                        <a:rPr sz="1200" b="1" dirty="0">
                          <a:latin typeface="Tahoma"/>
                          <a:cs typeface="Tahoma"/>
                        </a:rPr>
                        <a:t>FA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17</a:t>
                      </a:r>
                      <a:r>
                        <a:rPr sz="1200" b="1" dirty="0">
                          <a:latin typeface="Tahoma"/>
                          <a:cs typeface="Tahoma"/>
                        </a:rPr>
                        <a:t>)</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10" dirty="0">
                          <a:latin typeface="Tahoma"/>
                          <a:cs typeface="Tahoma"/>
                        </a:rPr>
                        <a:t>Singap</a:t>
                      </a:r>
                      <a:r>
                        <a:rPr sz="1200" b="1" spc="-15" dirty="0">
                          <a:latin typeface="Tahoma"/>
                          <a:cs typeface="Tahoma"/>
                        </a:rPr>
                        <a:t>o</a:t>
                      </a:r>
                      <a:r>
                        <a:rPr sz="1200" b="1" spc="-10" dirty="0">
                          <a:latin typeface="Tahoma"/>
                          <a:cs typeface="Tahoma"/>
                        </a:rPr>
                        <a:t>r</a:t>
                      </a:r>
                      <a:r>
                        <a:rPr sz="1200" b="1" dirty="0">
                          <a:latin typeface="Tahoma"/>
                          <a:cs typeface="Tahoma"/>
                        </a:rPr>
                        <a:t>e</a:t>
                      </a:r>
                      <a:r>
                        <a:rPr sz="1200" b="1" spc="-114" dirty="0">
                          <a:latin typeface="Tahoma"/>
                          <a:cs typeface="Tahoma"/>
                        </a:rPr>
                        <a:t> </a:t>
                      </a:r>
                      <a:r>
                        <a:rPr sz="1200" b="1" spc="-5" dirty="0">
                          <a:latin typeface="Tahoma"/>
                          <a:cs typeface="Tahoma"/>
                        </a:rPr>
                        <a:t>PC</a:t>
                      </a:r>
                      <a:r>
                        <a:rPr sz="1200" b="1" dirty="0">
                          <a:latin typeface="Tahoma"/>
                          <a:cs typeface="Tahoma"/>
                        </a:rPr>
                        <a:t>A</a:t>
                      </a:r>
                      <a:r>
                        <a:rPr sz="1200" b="1" spc="-120" dirty="0">
                          <a:latin typeface="Tahoma"/>
                          <a:cs typeface="Tahoma"/>
                        </a:rPr>
                        <a:t> </a:t>
                      </a:r>
                      <a:r>
                        <a:rPr sz="1200" b="1" spc="-15" dirty="0">
                          <a:latin typeface="Tahoma"/>
                          <a:cs typeface="Tahoma"/>
                        </a:rPr>
                        <a:t>(</a:t>
                      </a:r>
                      <a:r>
                        <a:rPr sz="1200" b="1" spc="-5" dirty="0">
                          <a:latin typeface="Tahoma"/>
                          <a:cs typeface="Tahoma"/>
                        </a:rPr>
                        <a:t>2</a:t>
                      </a:r>
                      <a:r>
                        <a:rPr sz="1200" b="1" spc="-15" dirty="0">
                          <a:latin typeface="Tahoma"/>
                          <a:cs typeface="Tahoma"/>
                        </a:rPr>
                        <a:t>0</a:t>
                      </a:r>
                      <a:r>
                        <a:rPr sz="1200" b="1" spc="-5" dirty="0">
                          <a:latin typeface="Tahoma"/>
                          <a:cs typeface="Tahoma"/>
                        </a:rPr>
                        <a:t>1</a:t>
                      </a:r>
                      <a:r>
                        <a:rPr sz="1200" b="1" spc="-15" dirty="0">
                          <a:latin typeface="Tahoma"/>
                          <a:cs typeface="Tahoma"/>
                        </a:rPr>
                        <a:t>8)</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292706">
                <a:tc>
                  <a:txBody>
                    <a:bodyPr/>
                    <a:lstStyle/>
                    <a:p>
                      <a:pPr marL="106045">
                        <a:lnSpc>
                          <a:spcPts val="1190"/>
                        </a:lnSpc>
                        <a:spcBef>
                          <a:spcPts val="5"/>
                        </a:spcBef>
                      </a:pPr>
                      <a:r>
                        <a:rPr sz="1200" b="1" spc="-5" dirty="0">
                          <a:latin typeface="Tahoma"/>
                          <a:cs typeface="Tahoma"/>
                        </a:rPr>
                        <a:t>Ess</a:t>
                      </a:r>
                      <a:r>
                        <a:rPr sz="1200" b="1" dirty="0">
                          <a:latin typeface="Tahoma"/>
                          <a:cs typeface="Tahoma"/>
                        </a:rPr>
                        <a:t>en</a:t>
                      </a:r>
                      <a:r>
                        <a:rPr sz="1200" b="1" spc="-10" dirty="0">
                          <a:latin typeface="Tahoma"/>
                          <a:cs typeface="Tahoma"/>
                        </a:rPr>
                        <a:t>t</a:t>
                      </a:r>
                      <a:r>
                        <a:rPr sz="1200" b="1" dirty="0">
                          <a:latin typeface="Tahoma"/>
                          <a:cs typeface="Tahoma"/>
                        </a:rPr>
                        <a:t>ial</a:t>
                      </a:r>
                      <a:r>
                        <a:rPr sz="1200" b="1" spc="-90" dirty="0">
                          <a:latin typeface="Tahoma"/>
                          <a:cs typeface="Tahoma"/>
                        </a:rPr>
                        <a:t> </a:t>
                      </a:r>
                      <a:r>
                        <a:rPr sz="1200" b="1" dirty="0">
                          <a:latin typeface="Tahoma"/>
                          <a:cs typeface="Tahoma"/>
                        </a:rPr>
                        <a:t>ele</a:t>
                      </a:r>
                      <a:r>
                        <a:rPr sz="1200" b="1" spc="-5" dirty="0">
                          <a:latin typeface="Tahoma"/>
                          <a:cs typeface="Tahoma"/>
                        </a:rPr>
                        <a:t>m</a:t>
                      </a:r>
                      <a:r>
                        <a:rPr sz="1200" b="1" dirty="0">
                          <a:latin typeface="Tahoma"/>
                          <a:cs typeface="Tahoma"/>
                        </a:rPr>
                        <a:t>e</a:t>
                      </a:r>
                      <a:r>
                        <a:rPr sz="1200" b="1" spc="15" dirty="0">
                          <a:latin typeface="Tahoma"/>
                          <a:cs typeface="Tahoma"/>
                        </a:rPr>
                        <a:t>n</a:t>
                      </a:r>
                      <a:r>
                        <a:rPr sz="1200" b="1" spc="-10" dirty="0">
                          <a:latin typeface="Tahoma"/>
                          <a:cs typeface="Tahoma"/>
                        </a:rPr>
                        <a:t>t</a:t>
                      </a:r>
                      <a:r>
                        <a:rPr sz="1200" b="1" dirty="0">
                          <a:latin typeface="Tahoma"/>
                          <a:cs typeface="Tahoma"/>
                        </a:rPr>
                        <a:t>s</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2(1)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2(1)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2(2)</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1"/>
                  </a:ext>
                </a:extLst>
              </a:tr>
              <a:tr h="169988">
                <a:tc rowSpan="29">
                  <a:txBody>
                    <a:bodyPr/>
                    <a:lstStyle/>
                    <a:p>
                      <a:pPr>
                        <a:lnSpc>
                          <a:spcPct val="100000"/>
                        </a:lnSpc>
                      </a:pPr>
                      <a:endParaRPr sz="6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20"/>
                        </a:lnSpc>
                      </a:pP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rm</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04775">
                        <a:lnSpc>
                          <a:spcPts val="1120"/>
                        </a:lnSpc>
                      </a:pPr>
                      <a:r>
                        <a:rPr sz="1200"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or</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04775">
                        <a:lnSpc>
                          <a:spcPts val="1120"/>
                        </a:lnSpc>
                      </a:pPr>
                      <a:r>
                        <a:rPr sz="1200"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dirty="0">
                          <a:latin typeface="Trebuchet MS"/>
                          <a:cs typeface="Trebuchet MS"/>
                        </a:rPr>
                        <a:t>t</a:t>
                      </a:r>
                      <a:r>
                        <a:rPr sz="1200" spc="-95" dirty="0">
                          <a:latin typeface="Trebuchet MS"/>
                          <a:cs typeface="Trebuchet MS"/>
                        </a:rPr>
                        <a:t> </a:t>
                      </a:r>
                      <a:r>
                        <a:rPr sz="1200" spc="-5" dirty="0">
                          <a:latin typeface="Trebuchet MS"/>
                          <a:cs typeface="Trebuchet MS"/>
                        </a:rPr>
                        <a:t>f</a:t>
                      </a:r>
                      <a:r>
                        <a:rPr sz="1200" spc="5" dirty="0">
                          <a:latin typeface="Trebuchet MS"/>
                          <a:cs typeface="Trebuchet MS"/>
                        </a:rPr>
                        <a:t>or</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06045">
                        <a:lnSpc>
                          <a:spcPts val="1120"/>
                        </a:lnSpc>
                      </a:pPr>
                      <a:r>
                        <a:rPr sz="600" dirty="0">
                          <a:latin typeface="Trebuchet MS"/>
                          <a:cs typeface="Trebuchet MS"/>
                        </a:rPr>
                        <a:t>…</a:t>
                      </a:r>
                      <a:r>
                        <a:rPr sz="600" spc="-90" dirty="0">
                          <a:latin typeface="Trebuchet MS"/>
                          <a:cs typeface="Trebuchet MS"/>
                        </a:rPr>
                        <a:t> </a:t>
                      </a:r>
                      <a:r>
                        <a:rPr sz="600" dirty="0">
                          <a:latin typeface="Trebuchet MS"/>
                          <a:cs typeface="Trebuchet MS"/>
                        </a:rPr>
                        <a:t>R</a:t>
                      </a:r>
                      <a:r>
                        <a:rPr sz="600" spc="5" dirty="0">
                          <a:latin typeface="Trebuchet MS"/>
                          <a:cs typeface="Trebuchet MS"/>
                        </a:rPr>
                        <a:t>e</a:t>
                      </a:r>
                      <a:r>
                        <a:rPr sz="600" dirty="0">
                          <a:latin typeface="Trebuchet MS"/>
                          <a:cs typeface="Trebuchet MS"/>
                        </a:rPr>
                        <a:t>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a:t>
                      </a:r>
                      <a:r>
                        <a:rPr sz="600" dirty="0">
                          <a:latin typeface="Trebuchet MS"/>
                          <a:cs typeface="Trebuchet MS"/>
                        </a:rPr>
                        <a:t>t</a:t>
                      </a:r>
                      <a:r>
                        <a:rPr sz="600" spc="-95" dirty="0">
                          <a:latin typeface="Trebuchet MS"/>
                          <a:cs typeface="Trebuchet MS"/>
                        </a:rPr>
                        <a:t> </a:t>
                      </a:r>
                      <a:r>
                        <a:rPr sz="600" spc="-5" dirty="0">
                          <a:latin typeface="Trebuchet MS"/>
                          <a:cs typeface="Trebuchet MS"/>
                        </a:rPr>
                        <a:t>f</a:t>
                      </a:r>
                      <a:r>
                        <a:rPr sz="600" spc="5" dirty="0">
                          <a:latin typeface="Trebuchet MS"/>
                          <a:cs typeface="Trebuchet MS"/>
                        </a:rPr>
                        <a:t>or</a:t>
                      </a:r>
                      <a:endParaRPr sz="6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04775">
                        <a:lnSpc>
                          <a:spcPts val="1120"/>
                        </a:lnSpc>
                      </a:pPr>
                      <a:r>
                        <a:rPr sz="1200"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dirty="0">
                          <a:latin typeface="Trebuchet MS"/>
                          <a:cs typeface="Trebuchet MS"/>
                        </a:rPr>
                        <a:t>t</a:t>
                      </a:r>
                      <a:r>
                        <a:rPr sz="1200" spc="-95" dirty="0">
                          <a:latin typeface="Trebuchet MS"/>
                          <a:cs typeface="Trebuchet MS"/>
                        </a:rPr>
                        <a:t> </a:t>
                      </a:r>
                      <a:r>
                        <a:rPr sz="1200" spc="-5" dirty="0">
                          <a:latin typeface="Trebuchet MS"/>
                          <a:cs typeface="Trebuchet MS"/>
                        </a:rPr>
                        <a:t>f</a:t>
                      </a:r>
                      <a:r>
                        <a:rPr sz="1200" spc="5" dirty="0">
                          <a:latin typeface="Trebuchet MS"/>
                          <a:cs typeface="Trebuchet MS"/>
                        </a:rPr>
                        <a:t>or</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2"/>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spc="-5" dirty="0">
                          <a:latin typeface="Trebuchet MS"/>
                          <a:cs typeface="Trebuchet MS"/>
                        </a:rPr>
                        <a:t>i</a:t>
                      </a:r>
                      <a:r>
                        <a:rPr sz="1200" dirty="0">
                          <a:latin typeface="Trebuchet MS"/>
                          <a:cs typeface="Trebuchet MS"/>
                        </a:rPr>
                        <a:t>r</a:t>
                      </a:r>
                      <a:r>
                        <a:rPr sz="1200" spc="-90" dirty="0">
                          <a:latin typeface="Trebuchet MS"/>
                          <a:cs typeface="Trebuchet MS"/>
                        </a:rPr>
                        <a:t> </a:t>
                      </a:r>
                      <a:r>
                        <a:rPr sz="1200" spc="-5" dirty="0">
                          <a:latin typeface="Trebuchet MS"/>
                          <a:cs typeface="Trebuchet MS"/>
                        </a:rPr>
                        <a:t>c</a:t>
                      </a:r>
                      <a:r>
                        <a:rPr sz="1200" spc="1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80" dirty="0">
                          <a:latin typeface="Trebuchet MS"/>
                          <a:cs typeface="Trebuchet MS"/>
                        </a:rPr>
                        <a:t> </a:t>
                      </a:r>
                      <a:r>
                        <a:rPr sz="1200" spc="-10" dirty="0">
                          <a:latin typeface="Trebuchet MS"/>
                          <a:cs typeface="Trebuchet MS"/>
                        </a:rPr>
                        <a:t>to</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dirty="0">
                          <a:highlight>
                            <a:srgbClr val="FFFF00"/>
                          </a:highlight>
                          <a:latin typeface="Trebuchet MS"/>
                          <a:cs typeface="Trebuchet MS"/>
                        </a:rPr>
                        <a:t>c</a:t>
                      </a:r>
                      <a:r>
                        <a:rPr sz="1200" spc="-90" dirty="0">
                          <a:highlight>
                            <a:srgbClr val="FFFF00"/>
                          </a:highlight>
                          <a:latin typeface="Trebuchet MS"/>
                          <a:cs typeface="Trebuchet MS"/>
                        </a:rPr>
                        <a:t> </a:t>
                      </a:r>
                      <a:r>
                        <a:rPr sz="1200" spc="5" dirty="0">
                          <a:highlight>
                            <a:srgbClr val="FFFF00"/>
                          </a:highlight>
                          <a:latin typeface="Trebuchet MS"/>
                          <a:cs typeface="Trebuchet MS"/>
                        </a:rPr>
                        <a:t>p</a:t>
                      </a: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d</a:t>
                      </a:r>
                      <a:r>
                        <a:rPr sz="1200" spc="5" dirty="0">
                          <a:latin typeface="Trebuchet MS"/>
                          <a:cs typeface="Trebuchet MS"/>
                        </a:rPr>
                        <a:t>e</a:t>
                      </a:r>
                      <a:r>
                        <a:rPr sz="1200" spc="-5" dirty="0">
                          <a:latin typeface="Trebuchet MS"/>
                          <a:cs typeface="Trebuchet MS"/>
                        </a:rPr>
                        <a:t>m</a:t>
                      </a:r>
                      <a:r>
                        <a:rPr sz="1200" spc="5" dirty="0">
                          <a:latin typeface="Trebuchet MS"/>
                          <a:cs typeface="Trebuchet MS"/>
                        </a:rPr>
                        <a:t>o</a:t>
                      </a:r>
                      <a:r>
                        <a:rPr sz="1200" spc="-5" dirty="0">
                          <a:latin typeface="Trebuchet MS"/>
                          <a:cs typeface="Trebuchet MS"/>
                        </a:rPr>
                        <a:t>cra</a:t>
                      </a:r>
                      <a:r>
                        <a:rPr sz="1200" spc="5" dirty="0">
                          <a:latin typeface="Trebuchet MS"/>
                          <a:cs typeface="Trebuchet MS"/>
                        </a:rPr>
                        <a:t>t</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n</a:t>
                      </a:r>
                      <a:r>
                        <a:rPr sz="1200" spc="-5" dirty="0">
                          <a:latin typeface="Trebuchet MS"/>
                          <a:cs typeface="Trebuchet MS"/>
                        </a:rPr>
                        <a:t>c</a:t>
                      </a:r>
                      <a:r>
                        <a:rPr sz="1200" spc="5" dirty="0">
                          <a:latin typeface="Trebuchet MS"/>
                          <a:cs typeface="Trebuchet MS"/>
                        </a:rPr>
                        <a:t>i</a:t>
                      </a:r>
                      <a:r>
                        <a:rPr sz="1200" spc="-5" dirty="0">
                          <a:latin typeface="Trebuchet MS"/>
                          <a:cs typeface="Trebuchet MS"/>
                        </a:rPr>
                        <a:t>p</a:t>
                      </a:r>
                      <a:r>
                        <a:rPr sz="1200" spc="5" dirty="0">
                          <a:latin typeface="Trebuchet MS"/>
                          <a:cs typeface="Trebuchet MS"/>
                        </a:rPr>
                        <a:t>le</a:t>
                      </a:r>
                      <a:r>
                        <a:rPr sz="1200" dirty="0">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dirty="0">
                          <a:latin typeface="Trebuchet MS"/>
                          <a:cs typeface="Trebuchet MS"/>
                        </a:rPr>
                        <a:t>d</a:t>
                      </a:r>
                      <a:r>
                        <a:rPr sz="600" spc="5" dirty="0">
                          <a:latin typeface="Trebuchet MS"/>
                          <a:cs typeface="Trebuchet MS"/>
                        </a:rPr>
                        <a:t>e</a:t>
                      </a:r>
                      <a:r>
                        <a:rPr sz="600" spc="-5" dirty="0">
                          <a:latin typeface="Trebuchet MS"/>
                          <a:cs typeface="Trebuchet MS"/>
                        </a:rPr>
                        <a:t>m</a:t>
                      </a:r>
                      <a:r>
                        <a:rPr sz="600" spc="5" dirty="0">
                          <a:latin typeface="Trebuchet MS"/>
                          <a:cs typeface="Trebuchet MS"/>
                        </a:rPr>
                        <a:t>o</a:t>
                      </a:r>
                      <a:r>
                        <a:rPr sz="600" spc="-5" dirty="0">
                          <a:latin typeface="Trebuchet MS"/>
                          <a:cs typeface="Trebuchet MS"/>
                        </a:rPr>
                        <a:t>cra</a:t>
                      </a:r>
                      <a:r>
                        <a:rPr sz="600" spc="5" dirty="0">
                          <a:latin typeface="Trebuchet MS"/>
                          <a:cs typeface="Trebuchet MS"/>
                        </a:rPr>
                        <a:t>t</a:t>
                      </a:r>
                      <a:r>
                        <a:rPr sz="600" spc="-10" dirty="0">
                          <a:latin typeface="Trebuchet MS"/>
                          <a:cs typeface="Trebuchet MS"/>
                        </a:rPr>
                        <a:t>i</a:t>
                      </a:r>
                      <a:r>
                        <a:rPr sz="600" dirty="0">
                          <a:latin typeface="Trebuchet MS"/>
                          <a:cs typeface="Trebuchet MS"/>
                        </a:rPr>
                        <a:t>c</a:t>
                      </a:r>
                      <a:r>
                        <a:rPr sz="600" spc="-90" dirty="0">
                          <a:latin typeface="Trebuchet MS"/>
                          <a:cs typeface="Trebuchet MS"/>
                        </a:rPr>
                        <a:t> </a:t>
                      </a:r>
                      <a:r>
                        <a:rPr sz="600" spc="5" dirty="0">
                          <a:latin typeface="Trebuchet MS"/>
                          <a:cs typeface="Trebuchet MS"/>
                        </a:rPr>
                        <a:t>p</a:t>
                      </a:r>
                      <a:r>
                        <a:rPr sz="600" spc="-5" dirty="0">
                          <a:latin typeface="Trebuchet MS"/>
                          <a:cs typeface="Trebuchet MS"/>
                        </a:rPr>
                        <a:t>r</a:t>
                      </a:r>
                      <a:r>
                        <a:rPr sz="600" spc="-10" dirty="0">
                          <a:latin typeface="Trebuchet MS"/>
                          <a:cs typeface="Trebuchet MS"/>
                        </a:rPr>
                        <a:t>i</a:t>
                      </a:r>
                      <a:r>
                        <a:rPr sz="600" spc="10" dirty="0">
                          <a:latin typeface="Trebuchet MS"/>
                          <a:cs typeface="Trebuchet MS"/>
                        </a:rPr>
                        <a:t>n</a:t>
                      </a:r>
                      <a:r>
                        <a:rPr sz="600" spc="-5" dirty="0">
                          <a:latin typeface="Trebuchet MS"/>
                          <a:cs typeface="Trebuchet MS"/>
                        </a:rPr>
                        <a:t>c</a:t>
                      </a:r>
                      <a:r>
                        <a:rPr sz="600" spc="5" dirty="0">
                          <a:latin typeface="Trebuchet MS"/>
                          <a:cs typeface="Trebuchet MS"/>
                        </a:rPr>
                        <a:t>i</a:t>
                      </a:r>
                      <a:r>
                        <a:rPr sz="600" spc="-5" dirty="0">
                          <a:latin typeface="Trebuchet MS"/>
                          <a:cs typeface="Trebuchet MS"/>
                        </a:rPr>
                        <a:t>p</a:t>
                      </a:r>
                      <a:r>
                        <a:rPr sz="600" spc="5" dirty="0">
                          <a:latin typeface="Trebuchet MS"/>
                          <a:cs typeface="Trebuchet MS"/>
                        </a:rPr>
                        <a:t>le</a:t>
                      </a:r>
                      <a:r>
                        <a:rPr sz="600" dirty="0">
                          <a:latin typeface="Trebuchet MS"/>
                          <a:cs typeface="Trebuchet MS"/>
                        </a:rPr>
                        <a:t>s</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d</a:t>
                      </a:r>
                      <a:r>
                        <a:rPr sz="1200" spc="5" dirty="0">
                          <a:latin typeface="Trebuchet MS"/>
                          <a:cs typeface="Trebuchet MS"/>
                        </a:rPr>
                        <a:t>e</a:t>
                      </a:r>
                      <a:r>
                        <a:rPr sz="1200" spc="-5" dirty="0">
                          <a:latin typeface="Trebuchet MS"/>
                          <a:cs typeface="Trebuchet MS"/>
                        </a:rPr>
                        <a:t>m</a:t>
                      </a:r>
                      <a:r>
                        <a:rPr sz="1200" spc="5" dirty="0">
                          <a:latin typeface="Trebuchet MS"/>
                          <a:cs typeface="Trebuchet MS"/>
                        </a:rPr>
                        <a:t>o</a:t>
                      </a:r>
                      <a:r>
                        <a:rPr sz="1200" spc="-5" dirty="0">
                          <a:latin typeface="Trebuchet MS"/>
                          <a:cs typeface="Trebuchet MS"/>
                        </a:rPr>
                        <a:t>cra</a:t>
                      </a:r>
                      <a:r>
                        <a:rPr sz="1200" spc="5" dirty="0">
                          <a:latin typeface="Trebuchet MS"/>
                          <a:cs typeface="Trebuchet MS"/>
                        </a:rPr>
                        <a:t>t</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n</a:t>
                      </a:r>
                      <a:r>
                        <a:rPr sz="1200" spc="-5" dirty="0">
                          <a:latin typeface="Trebuchet MS"/>
                          <a:cs typeface="Trebuchet MS"/>
                        </a:rPr>
                        <a:t>c</a:t>
                      </a:r>
                      <a:r>
                        <a:rPr sz="1200" spc="5" dirty="0">
                          <a:latin typeface="Trebuchet MS"/>
                          <a:cs typeface="Trebuchet MS"/>
                        </a:rPr>
                        <a:t>i</a:t>
                      </a:r>
                      <a:r>
                        <a:rPr sz="1200" spc="-5" dirty="0">
                          <a:latin typeface="Trebuchet MS"/>
                          <a:cs typeface="Trebuchet MS"/>
                        </a:rPr>
                        <a:t>p</a:t>
                      </a:r>
                      <a:r>
                        <a:rPr sz="1200" spc="5" dirty="0">
                          <a:latin typeface="Trebuchet MS"/>
                          <a:cs typeface="Trebuchet MS"/>
                        </a:rPr>
                        <a:t>le</a:t>
                      </a:r>
                      <a:r>
                        <a:rPr sz="1200" dirty="0">
                          <a:latin typeface="Trebuchet MS"/>
                          <a:cs typeface="Trebuchet MS"/>
                        </a:rPr>
                        <a:t>s,</a:t>
                      </a: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or</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and</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r>
                        <a:rPr sz="1200" spc="-90" dirty="0">
                          <a:latin typeface="Trebuchet MS"/>
                          <a:cs typeface="Trebuchet MS"/>
                        </a:rPr>
                        <a:t> </a:t>
                      </a:r>
                      <a:r>
                        <a:rPr sz="1200" spc="10"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and</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an</a:t>
                      </a:r>
                      <a:r>
                        <a:rPr sz="600" dirty="0">
                          <a:latin typeface="Trebuchet MS"/>
                          <a:cs typeface="Trebuchet MS"/>
                        </a:rPr>
                        <a:t>d</a:t>
                      </a:r>
                      <a:r>
                        <a:rPr sz="600" spc="-85" dirty="0">
                          <a:latin typeface="Trebuchet MS"/>
                          <a:cs typeface="Trebuchet MS"/>
                        </a:rPr>
                        <a:t> </a:t>
                      </a:r>
                      <a:r>
                        <a:rPr sz="600" spc="-5" dirty="0">
                          <a:latin typeface="Trebuchet MS"/>
                          <a:cs typeface="Trebuchet MS"/>
                        </a:rPr>
                        <a:t>h</a:t>
                      </a:r>
                      <a:r>
                        <a:rPr sz="600" dirty="0">
                          <a:latin typeface="Trebuchet MS"/>
                          <a:cs typeface="Trebuchet MS"/>
                        </a:rPr>
                        <a:t>u</a:t>
                      </a:r>
                      <a:r>
                        <a:rPr sz="600" spc="-5" dirty="0">
                          <a:latin typeface="Trebuchet MS"/>
                          <a:cs typeface="Trebuchet MS"/>
                        </a:rPr>
                        <a:t>ma</a:t>
                      </a:r>
                      <a:r>
                        <a:rPr sz="600" dirty="0">
                          <a:latin typeface="Trebuchet MS"/>
                          <a:cs typeface="Trebuchet MS"/>
                        </a:rPr>
                        <a:t>n</a:t>
                      </a:r>
                      <a:r>
                        <a:rPr sz="600" spc="-90" dirty="0">
                          <a:latin typeface="Trebuchet MS"/>
                          <a:cs typeface="Trebuchet MS"/>
                        </a:rPr>
                        <a:t> </a:t>
                      </a:r>
                      <a:r>
                        <a:rPr sz="600" spc="10" dirty="0">
                          <a:latin typeface="Trebuchet MS"/>
                          <a:cs typeface="Trebuchet MS"/>
                        </a:rPr>
                        <a:t>r</a:t>
                      </a:r>
                      <a:r>
                        <a:rPr sz="600" spc="-10" dirty="0">
                          <a:latin typeface="Trebuchet MS"/>
                          <a:cs typeface="Trebuchet MS"/>
                        </a:rPr>
                        <a:t>i</a:t>
                      </a:r>
                      <a:r>
                        <a:rPr sz="600" spc="-5" dirty="0">
                          <a:latin typeface="Trebuchet MS"/>
                          <a:cs typeface="Trebuchet MS"/>
                        </a:rPr>
                        <a:t>g</a:t>
                      </a:r>
                      <a:r>
                        <a:rPr sz="600" spc="10" dirty="0">
                          <a:latin typeface="Trebuchet MS"/>
                          <a:cs typeface="Trebuchet MS"/>
                        </a:rPr>
                        <a:t>h</a:t>
                      </a:r>
                      <a:r>
                        <a:rPr sz="600" spc="-10" dirty="0">
                          <a:latin typeface="Trebuchet MS"/>
                          <a:cs typeface="Trebuchet MS"/>
                        </a:rPr>
                        <a:t>t</a:t>
                      </a:r>
                      <a:r>
                        <a:rPr sz="600" dirty="0">
                          <a:latin typeface="Trebuchet MS"/>
                          <a:cs typeface="Trebuchet MS"/>
                        </a:rPr>
                        <a:t>s</a:t>
                      </a:r>
                      <a:r>
                        <a:rPr sz="600" spc="-85" dirty="0">
                          <a:latin typeface="Trebuchet MS"/>
                          <a:cs typeface="Trebuchet MS"/>
                        </a:rPr>
                        <a:t> </a:t>
                      </a:r>
                      <a:r>
                        <a:rPr sz="600" spc="-5" dirty="0">
                          <a:latin typeface="Trebuchet MS"/>
                          <a:cs typeface="Trebuchet MS"/>
                        </a:rPr>
                        <a:t>and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dirty="0">
                          <a:latin typeface="Trebuchet MS"/>
                          <a:cs typeface="Trebuchet MS"/>
                        </a:rPr>
                        <a:t>u</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l</a:t>
                      </a:r>
                      <a:r>
                        <a:rPr sz="1200" spc="-5" dirty="0">
                          <a:latin typeface="Trebuchet MS"/>
                          <a:cs typeface="Trebuchet MS"/>
                        </a:rPr>
                        <a:t>a</a:t>
                      </a:r>
                      <a:r>
                        <a:rPr sz="1200" dirty="0">
                          <a:latin typeface="Trebuchet MS"/>
                          <a:cs typeface="Trebuchet MS"/>
                        </a:rPr>
                        <a:t>w</a:t>
                      </a:r>
                      <a:r>
                        <a:rPr sz="1200" spc="-90"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a:t>
                      </a: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4"/>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dirty="0">
                          <a:highlight>
                            <a:srgbClr val="FFFF00"/>
                          </a:highlight>
                          <a:latin typeface="Trebuchet MS"/>
                          <a:cs typeface="Trebuchet MS"/>
                        </a:rPr>
                        <a:t>c</a:t>
                      </a:r>
                      <a:r>
                        <a:rPr sz="1200" spc="-90" dirty="0">
                          <a:highlight>
                            <a:srgbClr val="FFFF00"/>
                          </a:highlight>
                          <a:latin typeface="Trebuchet MS"/>
                          <a:cs typeface="Trebuchet MS"/>
                        </a:rPr>
                        <a:t> </a:t>
                      </a:r>
                      <a:r>
                        <a:rPr sz="1200" spc="5" dirty="0">
                          <a:highlight>
                            <a:srgbClr val="FFFF00"/>
                          </a:highlight>
                          <a:latin typeface="Trebuchet MS"/>
                          <a:cs typeface="Trebuchet MS"/>
                        </a:rPr>
                        <a:t>p</a:t>
                      </a: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35" dirty="0">
                          <a:highlight>
                            <a:srgbClr val="FFFF00"/>
                          </a:highlight>
                          <a:latin typeface="Trebuchet MS"/>
                          <a:cs typeface="Trebuchet MS"/>
                        </a:rPr>
                        <a:t>fundamental</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35" dirty="0">
                          <a:latin typeface="Trebuchet MS"/>
                          <a:cs typeface="Trebuchet MS"/>
                        </a:rPr>
                        <a:t>fundamental</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35" dirty="0">
                          <a:latin typeface="Trebuchet MS"/>
                          <a:cs typeface="Trebuchet MS"/>
                        </a:rPr>
                        <a:t>fundamental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f</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am</a:t>
                      </a:r>
                      <a:r>
                        <a:rPr sz="1200" spc="5" dirty="0">
                          <a:latin typeface="Trebuchet MS"/>
                          <a:cs typeface="Trebuchet MS"/>
                        </a:rPr>
                        <a:t>e</a:t>
                      </a:r>
                      <a:r>
                        <a:rPr sz="1200" spc="10" dirty="0">
                          <a:latin typeface="Trebuchet MS"/>
                          <a:cs typeface="Trebuchet MS"/>
                        </a:rPr>
                        <a:t>n</a:t>
                      </a:r>
                      <a:r>
                        <a:rPr sz="1200" spc="-10" dirty="0">
                          <a:latin typeface="Trebuchet MS"/>
                          <a:cs typeface="Trebuchet MS"/>
                        </a:rPr>
                        <a:t>t</a:t>
                      </a:r>
                      <a:r>
                        <a:rPr sz="1200" dirty="0">
                          <a:latin typeface="Trebuchet MS"/>
                          <a:cs typeface="Trebuchet MS"/>
                        </a:rPr>
                        <a:t>al</a:t>
                      </a:r>
                      <a:r>
                        <a:rPr sz="1200" spc="-85"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5"/>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spc="-5" dirty="0">
                          <a:highlight>
                            <a:srgbClr val="FFFF00"/>
                          </a:highlight>
                          <a:latin typeface="Trebuchet MS"/>
                          <a:cs typeface="Trebuchet MS"/>
                        </a:rPr>
                        <a:t>a</a:t>
                      </a:r>
                      <a:r>
                        <a:rPr sz="1200" dirty="0">
                          <a:highlight>
                            <a:srgbClr val="FFFF00"/>
                          </a:highlight>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highlight>
                            <a:srgbClr val="FFFF00"/>
                          </a:highlight>
                          <a:latin typeface="Trebuchet MS"/>
                          <a:cs typeface="Trebuchet MS"/>
                        </a:rPr>
                        <a:t>fr</a:t>
                      </a:r>
                      <a:r>
                        <a:rPr sz="1200" spc="5" dirty="0">
                          <a:highlight>
                            <a:srgbClr val="FFFF00"/>
                          </a:highlight>
                          <a:latin typeface="Trebuchet MS"/>
                          <a:cs typeface="Trebuchet MS"/>
                        </a:rPr>
                        <a:t>ee</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m</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spc="-5" dirty="0">
                          <a:highlight>
                            <a:srgbClr val="FFFF00"/>
                          </a:highlight>
                          <a:latin typeface="Trebuchet MS"/>
                          <a:cs typeface="Trebuchet MS"/>
                        </a:rPr>
                        <a:t>a</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la</a:t>
                      </a:r>
                      <a:r>
                        <a:rPr sz="1200" spc="-10" dirty="0">
                          <a:highlight>
                            <a:srgbClr val="FFFF00"/>
                          </a:highlight>
                          <a:latin typeface="Trebuchet MS"/>
                          <a:cs typeface="Trebuchet MS"/>
                        </a:rPr>
                        <a:t>i</a:t>
                      </a:r>
                      <a:r>
                        <a:rPr sz="1200" dirty="0">
                          <a:highlight>
                            <a:srgbClr val="FFFF00"/>
                          </a:highlight>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fr</a:t>
                      </a:r>
                      <a:r>
                        <a:rPr sz="1200" spc="5" dirty="0">
                          <a:latin typeface="Trebuchet MS"/>
                          <a:cs typeface="Trebuchet MS"/>
                        </a:rPr>
                        <a:t>ee</a:t>
                      </a:r>
                      <a:r>
                        <a:rPr sz="1200" dirty="0">
                          <a:latin typeface="Trebuchet MS"/>
                          <a:cs typeface="Trebuchet MS"/>
                        </a:rPr>
                        <a:t>d</a:t>
                      </a:r>
                      <a:r>
                        <a:rPr sz="1200" spc="5" dirty="0">
                          <a:latin typeface="Trebuchet MS"/>
                          <a:cs typeface="Trebuchet MS"/>
                        </a:rPr>
                        <a:t>o</a:t>
                      </a:r>
                      <a:r>
                        <a:rPr sz="1200" spc="-5" dirty="0">
                          <a:latin typeface="Trebuchet MS"/>
                          <a:cs typeface="Trebuchet MS"/>
                        </a:rPr>
                        <a:t>m</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dirty="0">
                          <a:latin typeface="Trebuchet MS"/>
                          <a:cs typeface="Trebuchet MS"/>
                        </a:rPr>
                        <a:t>la</a:t>
                      </a:r>
                      <a:r>
                        <a:rPr sz="1200" spc="-10" dirty="0">
                          <a:latin typeface="Trebuchet MS"/>
                          <a:cs typeface="Trebuchet MS"/>
                        </a:rPr>
                        <a:t>i</a:t>
                      </a:r>
                      <a:r>
                        <a:rPr sz="1200" dirty="0">
                          <a:latin typeface="Trebuchet MS"/>
                          <a:cs typeface="Trebuchet MS"/>
                        </a:rPr>
                        <a:t>d</a:t>
                      </a:r>
                      <a:r>
                        <a:rPr sz="1200" spc="-85" dirty="0">
                          <a:latin typeface="Trebuchet MS"/>
                          <a:cs typeface="Trebuchet MS"/>
                        </a:rPr>
                        <a:t> </a:t>
                      </a:r>
                      <a:r>
                        <a:rPr sz="1200" dirty="0">
                          <a:latin typeface="Trebuchet MS"/>
                          <a:cs typeface="Trebuchet MS"/>
                        </a:rPr>
                        <a:t>d</a:t>
                      </a:r>
                      <a:r>
                        <a:rPr sz="1200" spc="5" dirty="0">
                          <a:latin typeface="Trebuchet MS"/>
                          <a:cs typeface="Trebuchet MS"/>
                        </a:rPr>
                        <a:t>o</a:t>
                      </a:r>
                      <a:r>
                        <a:rPr sz="1200" spc="-5" dirty="0">
                          <a:latin typeface="Trebuchet MS"/>
                          <a:cs typeface="Trebuchet MS"/>
                        </a:rPr>
                        <a:t>w</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fr</a:t>
                      </a:r>
                      <a:r>
                        <a:rPr sz="600" spc="5" dirty="0">
                          <a:latin typeface="Trebuchet MS"/>
                          <a:cs typeface="Trebuchet MS"/>
                        </a:rPr>
                        <a:t>ee</a:t>
                      </a:r>
                      <a:r>
                        <a:rPr sz="600" dirty="0">
                          <a:latin typeface="Trebuchet MS"/>
                          <a:cs typeface="Trebuchet MS"/>
                        </a:rPr>
                        <a:t>d</a:t>
                      </a:r>
                      <a:r>
                        <a:rPr sz="600" spc="5" dirty="0">
                          <a:latin typeface="Trebuchet MS"/>
                          <a:cs typeface="Trebuchet MS"/>
                        </a:rPr>
                        <a:t>o</a:t>
                      </a:r>
                      <a:r>
                        <a:rPr sz="600" spc="-5" dirty="0">
                          <a:latin typeface="Trebuchet MS"/>
                          <a:cs typeface="Trebuchet MS"/>
                        </a:rPr>
                        <a:t>m</a:t>
                      </a:r>
                      <a:r>
                        <a:rPr sz="600" dirty="0">
                          <a:latin typeface="Trebuchet MS"/>
                          <a:cs typeface="Trebuchet MS"/>
                        </a:rPr>
                        <a:t>s</a:t>
                      </a:r>
                      <a:r>
                        <a:rPr sz="600" spc="-85" dirty="0">
                          <a:latin typeface="Trebuchet MS"/>
                          <a:cs typeface="Trebuchet MS"/>
                        </a:rPr>
                        <a:t> </a:t>
                      </a:r>
                      <a:r>
                        <a:rPr sz="600" spc="-5" dirty="0">
                          <a:latin typeface="Trebuchet MS"/>
                          <a:cs typeface="Trebuchet MS"/>
                        </a:rPr>
                        <a:t>a</a:t>
                      </a:r>
                      <a:r>
                        <a:rPr sz="600" dirty="0">
                          <a:latin typeface="Trebuchet MS"/>
                          <a:cs typeface="Trebuchet MS"/>
                        </a:rPr>
                        <a:t>s</a:t>
                      </a:r>
                      <a:r>
                        <a:rPr sz="600" spc="-85" dirty="0">
                          <a:latin typeface="Trebuchet MS"/>
                          <a:cs typeface="Trebuchet MS"/>
                        </a:rPr>
                        <a:t> </a:t>
                      </a:r>
                      <a:r>
                        <a:rPr sz="600" dirty="0">
                          <a:latin typeface="Trebuchet MS"/>
                          <a:cs typeface="Trebuchet MS"/>
                        </a:rPr>
                        <a:t>la</a:t>
                      </a:r>
                      <a:r>
                        <a:rPr sz="600" spc="-10" dirty="0">
                          <a:latin typeface="Trebuchet MS"/>
                          <a:cs typeface="Trebuchet MS"/>
                        </a:rPr>
                        <a:t>i</a:t>
                      </a:r>
                      <a:r>
                        <a:rPr sz="600" dirty="0">
                          <a:latin typeface="Trebuchet MS"/>
                          <a:cs typeface="Trebuchet MS"/>
                        </a:rPr>
                        <a:t>d</a:t>
                      </a:r>
                      <a:r>
                        <a:rPr sz="600" spc="-85" dirty="0">
                          <a:latin typeface="Trebuchet MS"/>
                          <a:cs typeface="Trebuchet MS"/>
                        </a:rPr>
                        <a:t> </a:t>
                      </a:r>
                      <a:r>
                        <a:rPr sz="600" dirty="0">
                          <a:latin typeface="Trebuchet MS"/>
                          <a:cs typeface="Trebuchet MS"/>
                        </a:rPr>
                        <a:t>d</a:t>
                      </a:r>
                      <a:r>
                        <a:rPr sz="600" spc="5" dirty="0">
                          <a:latin typeface="Trebuchet MS"/>
                          <a:cs typeface="Trebuchet MS"/>
                        </a:rPr>
                        <a:t>o</a:t>
                      </a:r>
                      <a:r>
                        <a:rPr sz="600" spc="-5" dirty="0">
                          <a:latin typeface="Trebuchet MS"/>
                          <a:cs typeface="Trebuchet MS"/>
                        </a:rPr>
                        <a:t>w</a:t>
                      </a:r>
                      <a:r>
                        <a:rPr sz="600" dirty="0">
                          <a:latin typeface="Trebuchet MS"/>
                          <a:cs typeface="Trebuchet MS"/>
                        </a:rPr>
                        <a:t>n</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5" dirty="0">
                          <a:latin typeface="Trebuchet MS"/>
                          <a:cs typeface="Trebuchet MS"/>
                        </a:rPr>
                        <a:t>h</a:t>
                      </a:r>
                      <a:r>
                        <a:rPr sz="1200" spc="-10" dirty="0">
                          <a:latin typeface="Trebuchet MS"/>
                          <a:cs typeface="Trebuchet MS"/>
                        </a:rPr>
                        <a:t>t</a:t>
                      </a:r>
                      <a:r>
                        <a:rPr sz="1200" dirty="0">
                          <a:latin typeface="Trebuchet MS"/>
                          <a:cs typeface="Trebuchet MS"/>
                        </a:rPr>
                        <a:t>s,</a:t>
                      </a:r>
                      <a:r>
                        <a:rPr sz="1200" spc="-90" dirty="0">
                          <a:latin typeface="Trebuchet MS"/>
                          <a:cs typeface="Trebuchet MS"/>
                        </a:rPr>
                        <a:t> </a:t>
                      </a:r>
                      <a:r>
                        <a:rPr sz="1200" dirty="0">
                          <a:latin typeface="Trebuchet MS"/>
                          <a:cs typeface="Trebuchet MS"/>
                        </a:rPr>
                        <a:t>as</a:t>
                      </a:r>
                      <a:r>
                        <a:rPr sz="1200" spc="-85" dirty="0">
                          <a:latin typeface="Trebuchet MS"/>
                          <a:cs typeface="Trebuchet MS"/>
                        </a:rPr>
                        <a:t> </a:t>
                      </a:r>
                      <a:r>
                        <a:rPr sz="1200" spc="5" dirty="0">
                          <a:latin typeface="Trebuchet MS"/>
                          <a:cs typeface="Trebuchet MS"/>
                        </a:rPr>
                        <a:t>l</a:t>
                      </a:r>
                      <a:r>
                        <a:rPr sz="1200" dirty="0">
                          <a:latin typeface="Trebuchet MS"/>
                          <a:cs typeface="Trebuchet MS"/>
                        </a:rPr>
                        <a:t>a</a:t>
                      </a:r>
                      <a:r>
                        <a:rPr sz="1200" spc="-10" dirty="0">
                          <a:latin typeface="Trebuchet MS"/>
                          <a:cs typeface="Trebuchet MS"/>
                        </a:rPr>
                        <a:t>i</a:t>
                      </a:r>
                      <a:r>
                        <a:rPr sz="1200" dirty="0">
                          <a:latin typeface="Trebuchet MS"/>
                          <a:cs typeface="Trebuchet MS"/>
                        </a:rPr>
                        <a:t>d</a:t>
                      </a:r>
                      <a:r>
                        <a:rPr sz="1200" spc="-85" dirty="0">
                          <a:latin typeface="Trebuchet MS"/>
                          <a:cs typeface="Trebuchet MS"/>
                        </a:rPr>
                        <a:t> </a:t>
                      </a:r>
                      <a:r>
                        <a:rPr sz="1200" dirty="0">
                          <a:latin typeface="Trebuchet MS"/>
                          <a:cs typeface="Trebuchet MS"/>
                        </a:rPr>
                        <a:t>d</a:t>
                      </a:r>
                      <a:r>
                        <a:rPr sz="1200" spc="5" dirty="0">
                          <a:latin typeface="Trebuchet MS"/>
                          <a:cs typeface="Trebuchet MS"/>
                        </a:rPr>
                        <a:t>o</a:t>
                      </a:r>
                      <a:r>
                        <a:rPr sz="1200" spc="-5" dirty="0">
                          <a:latin typeface="Trebuchet MS"/>
                          <a:cs typeface="Trebuchet MS"/>
                        </a:rPr>
                        <a:t>w</a:t>
                      </a:r>
                      <a:r>
                        <a:rPr sz="1200" dirty="0">
                          <a:latin typeface="Trebuchet MS"/>
                          <a:cs typeface="Trebuchet MS"/>
                        </a:rPr>
                        <a:t>n</a:t>
                      </a:r>
                      <a:r>
                        <a:rPr sz="1200" spc="-90" dirty="0">
                          <a:latin typeface="Trebuchet MS"/>
                          <a:cs typeface="Trebuchet MS"/>
                        </a:rPr>
                        <a:t> </a:t>
                      </a:r>
                      <a:r>
                        <a:rPr sz="1200" spc="5" dirty="0">
                          <a:latin typeface="Trebuchet MS"/>
                          <a:cs typeface="Trebuchet MS"/>
                        </a:rPr>
                        <a:t>i</a:t>
                      </a:r>
                      <a:r>
                        <a:rPr sz="1200" dirty="0">
                          <a:latin typeface="Trebuchet MS"/>
                          <a:cs typeface="Trebuchet MS"/>
                        </a:rPr>
                        <a:t>n</a:t>
                      </a: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6"/>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5" dirty="0">
                          <a:highlight>
                            <a:srgbClr val="FFFF00"/>
                          </a:highlight>
                          <a:latin typeface="Trebuchet MS"/>
                          <a:cs typeface="Trebuchet MS"/>
                        </a:rPr>
                        <a:t>l</a:t>
                      </a:r>
                      <a:r>
                        <a:rPr sz="1200" spc="-5" dirty="0">
                          <a:highlight>
                            <a:srgbClr val="FFFF00"/>
                          </a:highlight>
                          <a:latin typeface="Trebuchet MS"/>
                          <a:cs typeface="Trebuchet MS"/>
                        </a:rPr>
                        <a:t>a</a:t>
                      </a:r>
                      <a:r>
                        <a:rPr sz="1200" spc="-10" dirty="0">
                          <a:highlight>
                            <a:srgbClr val="FFFF00"/>
                          </a:highlight>
                          <a:latin typeface="Trebuchet MS"/>
                          <a:cs typeface="Trebuchet MS"/>
                        </a:rPr>
                        <a:t>i</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w</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UN</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dirty="0">
                          <a:latin typeface="Trebuchet MS"/>
                          <a:cs typeface="Trebuchet MS"/>
                        </a:rPr>
                        <a:t>d</a:t>
                      </a:r>
                      <a:r>
                        <a:rPr sz="1200" spc="5" dirty="0">
                          <a:latin typeface="Trebuchet MS"/>
                          <a:cs typeface="Trebuchet MS"/>
                        </a:rPr>
                        <a:t>o</a:t>
                      </a:r>
                      <a:r>
                        <a:rPr sz="1200" spc="-5" dirty="0">
                          <a:latin typeface="Trebuchet MS"/>
                          <a:cs typeface="Trebuchet MS"/>
                        </a:rPr>
                        <a:t>w</a:t>
                      </a:r>
                      <a:r>
                        <a:rPr sz="1200" dirty="0">
                          <a:latin typeface="Trebuchet MS"/>
                          <a:cs typeface="Trebuchet MS"/>
                        </a:rPr>
                        <a:t>n</a:t>
                      </a:r>
                      <a:r>
                        <a:rPr sz="1200" spc="-9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ni</a:t>
                      </a:r>
                      <a:r>
                        <a:rPr sz="1200" dirty="0">
                          <a:latin typeface="Trebuchet MS"/>
                          <a:cs typeface="Trebuchet MS"/>
                        </a:rPr>
                        <a:t>v</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s</a:t>
                      </a:r>
                      <a:r>
                        <a:rPr sz="1200" spc="-5" dirty="0">
                          <a:latin typeface="Trebuchet MS"/>
                          <a:cs typeface="Trebuchet MS"/>
                        </a:rPr>
                        <a:t>a</a:t>
                      </a:r>
                      <a:r>
                        <a:rPr sz="1200" dirty="0">
                          <a:latin typeface="Trebuchet MS"/>
                          <a:cs typeface="Trebuchet MS"/>
                        </a:rPr>
                        <a:t>l</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s</a:t>
                      </a:r>
                      <a:r>
                        <a:rPr sz="1200" spc="-5" dirty="0">
                          <a:latin typeface="Trebuchet MS"/>
                          <a:cs typeface="Trebuchet MS"/>
                        </a:rPr>
                        <a:t>a</a:t>
                      </a:r>
                      <a:r>
                        <a:rPr sz="1200" dirty="0">
                          <a:latin typeface="Trebuchet MS"/>
                          <a:cs typeface="Trebuchet MS"/>
                        </a:rPr>
                        <a:t>l</a:t>
                      </a: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10" dirty="0">
                          <a:latin typeface="Trebuchet MS"/>
                          <a:cs typeface="Trebuchet MS"/>
                        </a:rPr>
                        <a:t>i</a:t>
                      </a:r>
                      <a:r>
                        <a:rPr sz="600" dirty="0">
                          <a:latin typeface="Trebuchet MS"/>
                          <a:cs typeface="Trebuchet MS"/>
                        </a:rPr>
                        <a:t>n</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dirty="0">
                          <a:latin typeface="Trebuchet MS"/>
                          <a:cs typeface="Trebuchet MS"/>
                        </a:rPr>
                        <a:t>U</a:t>
                      </a:r>
                      <a:r>
                        <a:rPr sz="600" spc="-5" dirty="0">
                          <a:latin typeface="Trebuchet MS"/>
                          <a:cs typeface="Trebuchet MS"/>
                        </a:rPr>
                        <a:t>n</a:t>
                      </a:r>
                      <a:r>
                        <a:rPr sz="600" spc="-10" dirty="0">
                          <a:latin typeface="Trebuchet MS"/>
                          <a:cs typeface="Trebuchet MS"/>
                        </a:rPr>
                        <a:t>i</a:t>
                      </a:r>
                      <a:r>
                        <a:rPr sz="600" dirty="0">
                          <a:latin typeface="Trebuchet MS"/>
                          <a:cs typeface="Trebuchet MS"/>
                        </a:rPr>
                        <a:t>v</a:t>
                      </a:r>
                      <a:r>
                        <a:rPr sz="600" spc="5" dirty="0">
                          <a:latin typeface="Trebuchet MS"/>
                          <a:cs typeface="Trebuchet MS"/>
                        </a:rPr>
                        <a:t>e</a:t>
                      </a:r>
                      <a:r>
                        <a:rPr sz="600" spc="-5" dirty="0">
                          <a:latin typeface="Trebuchet MS"/>
                          <a:cs typeface="Trebuchet MS"/>
                        </a:rPr>
                        <a:t>r</a:t>
                      </a:r>
                      <a:r>
                        <a:rPr sz="600" spc="10" dirty="0">
                          <a:latin typeface="Trebuchet MS"/>
                          <a:cs typeface="Trebuchet MS"/>
                        </a:rPr>
                        <a:t>s</a:t>
                      </a:r>
                      <a:r>
                        <a:rPr sz="600" dirty="0">
                          <a:latin typeface="Trebuchet MS"/>
                          <a:cs typeface="Trebuchet MS"/>
                        </a:rPr>
                        <a:t>al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spc="-5" dirty="0">
                          <a:latin typeface="Trebuchet MS"/>
                          <a:cs typeface="Trebuchet MS"/>
                        </a:rPr>
                        <a:t>r</a:t>
                      </a:r>
                      <a:r>
                        <a:rPr sz="1200" dirty="0">
                          <a:latin typeface="Trebuchet MS"/>
                          <a:cs typeface="Trebuchet MS"/>
                        </a:rPr>
                        <a:t>sal</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7"/>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highlight>
                            <a:srgbClr val="FFFF00"/>
                          </a:highlight>
                          <a:latin typeface="Trebuchet MS"/>
                          <a:cs typeface="Trebuchet MS"/>
                        </a:rPr>
                        <a:t>Ge</a:t>
                      </a:r>
                      <a:r>
                        <a:rPr sz="1200" spc="-5" dirty="0">
                          <a:highlight>
                            <a:srgbClr val="FFFF00"/>
                          </a:highlight>
                          <a:latin typeface="Trebuchet MS"/>
                          <a:cs typeface="Trebuchet MS"/>
                        </a:rPr>
                        <a:t>n</a:t>
                      </a:r>
                      <a:r>
                        <a:rPr sz="1200" spc="5" dirty="0">
                          <a:highlight>
                            <a:srgbClr val="FFFF00"/>
                          </a:highlight>
                          <a:latin typeface="Trebuchet MS"/>
                          <a:cs typeface="Trebuchet MS"/>
                        </a:rPr>
                        <a:t>e</a:t>
                      </a:r>
                      <a:r>
                        <a:rPr sz="1200" spc="-5" dirty="0">
                          <a:highlight>
                            <a:srgbClr val="FFFF00"/>
                          </a:highlight>
                          <a:latin typeface="Trebuchet MS"/>
                          <a:cs typeface="Trebuchet MS"/>
                        </a:rPr>
                        <a:t>ra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dirty="0">
                          <a:highlight>
                            <a:srgbClr val="FFFF00"/>
                          </a:highlight>
                          <a:latin typeface="Trebuchet MS"/>
                          <a:cs typeface="Trebuchet MS"/>
                        </a:rPr>
                        <a:t>Ass</a:t>
                      </a:r>
                      <a:r>
                        <a:rPr sz="1200" spc="5" dirty="0">
                          <a:highlight>
                            <a:srgbClr val="FFFF00"/>
                          </a:highlight>
                          <a:latin typeface="Trebuchet MS"/>
                          <a:cs typeface="Trebuchet MS"/>
                        </a:rPr>
                        <a:t>e</a:t>
                      </a:r>
                      <a:r>
                        <a:rPr sz="1200" spc="-5" dirty="0">
                          <a:highlight>
                            <a:srgbClr val="FFFF00"/>
                          </a:highlight>
                          <a:latin typeface="Trebuchet MS"/>
                          <a:cs typeface="Trebuchet MS"/>
                        </a:rPr>
                        <a:t>mb</a:t>
                      </a:r>
                      <a:r>
                        <a:rPr sz="1200" spc="5" dirty="0">
                          <a:highlight>
                            <a:srgbClr val="FFFF00"/>
                          </a:highlight>
                          <a:latin typeface="Trebuchet MS"/>
                          <a:cs typeface="Trebuchet MS"/>
                        </a:rPr>
                        <a:t>ly</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l</a:t>
                      </a:r>
                      <a:r>
                        <a:rPr sz="1200" spc="-5" dirty="0">
                          <a:latin typeface="Trebuchet MS"/>
                          <a:cs typeface="Trebuchet MS"/>
                        </a:rPr>
                        <a:t>ara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t>
                      </a:r>
                      <a:r>
                        <a:rPr sz="1200" spc="10" dirty="0">
                          <a:latin typeface="Trebuchet MS"/>
                          <a:cs typeface="Trebuchet MS"/>
                        </a:rPr>
                        <a:t>a</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l</a:t>
                      </a:r>
                      <a:r>
                        <a:rPr sz="1200" spc="-5" dirty="0">
                          <a:latin typeface="Trebuchet MS"/>
                          <a:cs typeface="Trebuchet MS"/>
                        </a:rPr>
                        <a:t>ara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t>
                      </a:r>
                      <a:r>
                        <a:rPr sz="1200" spc="10" dirty="0">
                          <a:latin typeface="Trebuchet MS"/>
                          <a:cs typeface="Trebuchet MS"/>
                        </a:rPr>
                        <a:t>a</a:t>
                      </a:r>
                      <a:r>
                        <a:rPr sz="1200" dirty="0">
                          <a:latin typeface="Trebuchet MS"/>
                          <a:cs typeface="Trebuchet MS"/>
                        </a:rPr>
                        <a:t>n</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D</a:t>
                      </a:r>
                      <a:r>
                        <a:rPr sz="600" spc="5" dirty="0">
                          <a:latin typeface="Trebuchet MS"/>
                          <a:cs typeface="Trebuchet MS"/>
                        </a:rPr>
                        <a:t>e</a:t>
                      </a:r>
                      <a:r>
                        <a:rPr sz="600" spc="-5" dirty="0">
                          <a:latin typeface="Trebuchet MS"/>
                          <a:cs typeface="Trebuchet MS"/>
                        </a:rPr>
                        <a:t>c</a:t>
                      </a:r>
                      <a:r>
                        <a:rPr sz="600" spc="5" dirty="0">
                          <a:latin typeface="Trebuchet MS"/>
                          <a:cs typeface="Trebuchet MS"/>
                        </a:rPr>
                        <a:t>l</a:t>
                      </a:r>
                      <a:r>
                        <a:rPr sz="600" spc="-5" dirty="0">
                          <a:latin typeface="Trebuchet MS"/>
                          <a:cs typeface="Trebuchet MS"/>
                        </a:rPr>
                        <a:t>ara</a:t>
                      </a:r>
                      <a:r>
                        <a:rPr sz="600" spc="5" dirty="0">
                          <a:latin typeface="Trebuchet MS"/>
                          <a:cs typeface="Trebuchet MS"/>
                        </a:rPr>
                        <a:t>t</a:t>
                      </a:r>
                      <a:r>
                        <a:rPr sz="600" spc="-10" dirty="0">
                          <a:latin typeface="Trebuchet MS"/>
                          <a:cs typeface="Trebuchet MS"/>
                        </a:rPr>
                        <a: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5" dirty="0">
                          <a:latin typeface="Trebuchet MS"/>
                          <a:cs typeface="Trebuchet MS"/>
                        </a:rPr>
                        <a:t>H</a:t>
                      </a:r>
                      <a:r>
                        <a:rPr sz="600" dirty="0">
                          <a:latin typeface="Trebuchet MS"/>
                          <a:cs typeface="Trebuchet MS"/>
                        </a:rPr>
                        <a:t>u</a:t>
                      </a:r>
                      <a:r>
                        <a:rPr sz="600" spc="-5" dirty="0">
                          <a:latin typeface="Trebuchet MS"/>
                          <a:cs typeface="Trebuchet MS"/>
                        </a:rPr>
                        <a:t>m</a:t>
                      </a:r>
                      <a:r>
                        <a:rPr sz="600" spc="10" dirty="0">
                          <a:latin typeface="Trebuchet MS"/>
                          <a:cs typeface="Trebuchet MS"/>
                        </a:rPr>
                        <a:t>a</a:t>
                      </a:r>
                      <a:r>
                        <a:rPr sz="600" dirty="0">
                          <a:latin typeface="Trebuchet MS"/>
                          <a:cs typeface="Trebuchet MS"/>
                        </a:rPr>
                        <a:t>n</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l</a:t>
                      </a:r>
                      <a:r>
                        <a:rPr sz="1200" spc="-5" dirty="0">
                          <a:latin typeface="Trebuchet MS"/>
                          <a:cs typeface="Trebuchet MS"/>
                        </a:rPr>
                        <a:t>ara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t>
                      </a:r>
                      <a:r>
                        <a:rPr sz="1200" spc="10" dirty="0">
                          <a:latin typeface="Trebuchet MS"/>
                          <a:cs typeface="Trebuchet MS"/>
                        </a:rPr>
                        <a:t>a</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8"/>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dirty="0">
                          <a:highlight>
                            <a:srgbClr val="FFFF00"/>
                          </a:highlight>
                          <a:latin typeface="Trebuchet MS"/>
                          <a:cs typeface="Trebuchet MS"/>
                        </a:rPr>
                        <a:t>U</a:t>
                      </a:r>
                      <a:r>
                        <a:rPr sz="1200" spc="-5" dirty="0">
                          <a:highlight>
                            <a:srgbClr val="FFFF00"/>
                          </a:highlight>
                          <a:latin typeface="Trebuchet MS"/>
                          <a:cs typeface="Trebuchet MS"/>
                        </a:rPr>
                        <a:t>ni</a:t>
                      </a:r>
                      <a:r>
                        <a:rPr sz="1200" dirty="0">
                          <a:highlight>
                            <a:srgbClr val="FFFF00"/>
                          </a:highlight>
                          <a:latin typeface="Trebuchet MS"/>
                          <a:cs typeface="Trebuchet MS"/>
                        </a:rPr>
                        <a:t>v</a:t>
                      </a:r>
                      <a:r>
                        <a:rPr sz="1200" spc="5" dirty="0">
                          <a:highlight>
                            <a:srgbClr val="FFFF00"/>
                          </a:highlight>
                          <a:latin typeface="Trebuchet MS"/>
                          <a:cs typeface="Trebuchet MS"/>
                        </a:rPr>
                        <a:t>e</a:t>
                      </a:r>
                      <a:r>
                        <a:rPr sz="1200" spc="-5" dirty="0">
                          <a:highlight>
                            <a:srgbClr val="FFFF00"/>
                          </a:highlight>
                          <a:latin typeface="Trebuchet MS"/>
                          <a:cs typeface="Trebuchet MS"/>
                        </a:rPr>
                        <a:t>r</a:t>
                      </a:r>
                      <a:r>
                        <a:rPr sz="1200" dirty="0">
                          <a:highlight>
                            <a:srgbClr val="FFFF00"/>
                          </a:highlight>
                          <a:latin typeface="Trebuchet MS"/>
                          <a:cs typeface="Trebuchet MS"/>
                        </a:rPr>
                        <a:t>sal</a:t>
                      </a:r>
                      <a:r>
                        <a:rPr sz="1200" spc="-85" dirty="0">
                          <a:highlight>
                            <a:srgbClr val="FFFF00"/>
                          </a:highlight>
                          <a:latin typeface="Trebuchet MS"/>
                          <a:cs typeface="Trebuchet MS"/>
                        </a:rPr>
                        <a:t> </a:t>
                      </a:r>
                      <a:r>
                        <a:rPr sz="1200" spc="-5"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5" dirty="0">
                          <a:highlight>
                            <a:srgbClr val="FFFF00"/>
                          </a:highlight>
                          <a:latin typeface="Trebuchet MS"/>
                          <a:cs typeface="Trebuchet MS"/>
                        </a:rPr>
                        <a:t>l</a:t>
                      </a:r>
                      <a:r>
                        <a:rPr sz="1200" spc="-5" dirty="0">
                          <a:highlight>
                            <a:srgbClr val="FFFF00"/>
                          </a:highlight>
                          <a:latin typeface="Trebuchet MS"/>
                          <a:cs typeface="Trebuchet MS"/>
                        </a:rPr>
                        <a:t>ar</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on</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R</a:t>
                      </a:r>
                      <a:r>
                        <a:rPr sz="1200" spc="-5" dirty="0">
                          <a:latin typeface="Trebuchet MS"/>
                          <a:cs typeface="Trebuchet MS"/>
                        </a:rPr>
                        <a:t>ig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e</a:t>
                      </a:r>
                      <a:r>
                        <a:rPr sz="1200" spc="-5" dirty="0">
                          <a:latin typeface="Trebuchet MS"/>
                          <a:cs typeface="Trebuchet MS"/>
                        </a:rPr>
                        <a:t>xi</a:t>
                      </a:r>
                      <a:r>
                        <a:rPr sz="1200" spc="1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dirty="0">
                          <a:latin typeface="Trebuchet MS"/>
                          <a:cs typeface="Trebuchet MS"/>
                        </a:rPr>
                        <a:t>R</a:t>
                      </a:r>
                      <a:r>
                        <a:rPr sz="600" spc="-5" dirty="0">
                          <a:latin typeface="Trebuchet MS"/>
                          <a:cs typeface="Trebuchet MS"/>
                        </a:rPr>
                        <a:t>ig</a:t>
                      </a:r>
                      <a:r>
                        <a:rPr sz="600" spc="10" dirty="0">
                          <a:latin typeface="Trebuchet MS"/>
                          <a:cs typeface="Trebuchet MS"/>
                        </a:rPr>
                        <a:t>h</a:t>
                      </a:r>
                      <a:r>
                        <a:rPr sz="600" spc="-10" dirty="0">
                          <a:latin typeface="Trebuchet MS"/>
                          <a:cs typeface="Trebuchet MS"/>
                        </a:rPr>
                        <a:t>t</a:t>
                      </a:r>
                      <a:r>
                        <a:rPr sz="600" dirty="0">
                          <a:latin typeface="Trebuchet MS"/>
                          <a:cs typeface="Trebuchet MS"/>
                        </a:rPr>
                        <a:t>s,</a:t>
                      </a:r>
                      <a:r>
                        <a:rPr sz="600" spc="-90" dirty="0">
                          <a:latin typeface="Trebuchet MS"/>
                          <a:cs typeface="Trebuchet MS"/>
                        </a:rPr>
                        <a:t> </a:t>
                      </a:r>
                      <a:r>
                        <a:rPr sz="600" spc="-5" dirty="0">
                          <a:latin typeface="Trebuchet MS"/>
                          <a:cs typeface="Trebuchet MS"/>
                        </a:rPr>
                        <a:t>a</a:t>
                      </a:r>
                      <a:r>
                        <a:rPr sz="600" dirty="0">
                          <a:latin typeface="Trebuchet MS"/>
                          <a:cs typeface="Trebuchet MS"/>
                        </a:rPr>
                        <a:t>s</a:t>
                      </a:r>
                      <a:r>
                        <a:rPr sz="600" spc="-85" dirty="0">
                          <a:latin typeface="Trebuchet MS"/>
                          <a:cs typeface="Trebuchet MS"/>
                        </a:rPr>
                        <a:t> </a:t>
                      </a:r>
                      <a:r>
                        <a:rPr sz="600" spc="5" dirty="0">
                          <a:latin typeface="Trebuchet MS"/>
                          <a:cs typeface="Trebuchet MS"/>
                        </a:rPr>
                        <a:t>g</a:t>
                      </a:r>
                      <a:r>
                        <a:rPr sz="600" spc="-5" dirty="0">
                          <a:latin typeface="Trebuchet MS"/>
                          <a:cs typeface="Trebuchet MS"/>
                        </a:rPr>
                        <a:t>i</a:t>
                      </a:r>
                      <a:r>
                        <a:rPr sz="600" dirty="0">
                          <a:latin typeface="Trebuchet MS"/>
                          <a:cs typeface="Trebuchet MS"/>
                        </a:rPr>
                        <a:t>v</a:t>
                      </a:r>
                      <a:r>
                        <a:rPr sz="600" spc="5" dirty="0">
                          <a:latin typeface="Trebuchet MS"/>
                          <a:cs typeface="Trebuchet MS"/>
                        </a:rPr>
                        <a:t>e</a:t>
                      </a:r>
                      <a:r>
                        <a:rPr sz="600" dirty="0">
                          <a:latin typeface="Trebuchet MS"/>
                          <a:cs typeface="Trebuchet MS"/>
                        </a:rPr>
                        <a:t>n</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9"/>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t>
                      </a:r>
                      <a:r>
                        <a:rPr sz="1200" dirty="0">
                          <a:highlight>
                            <a:srgbClr val="FFFF00"/>
                          </a:highlight>
                          <a:latin typeface="Trebuchet MS"/>
                          <a:cs typeface="Trebuchet MS"/>
                        </a:rPr>
                        <a:t>an</a:t>
                      </a:r>
                      <a:r>
                        <a:rPr sz="1200" spc="-90" dirty="0">
                          <a:highlight>
                            <a:srgbClr val="FFFF00"/>
                          </a:highlight>
                          <a:latin typeface="Trebuchet MS"/>
                          <a:cs typeface="Trebuchet MS"/>
                        </a:rPr>
                        <a:t> </a:t>
                      </a:r>
                      <a:r>
                        <a:rPr sz="1200" dirty="0">
                          <a:highlight>
                            <a:srgbClr val="FFFF00"/>
                          </a:highlight>
                          <a:latin typeface="Trebuchet MS"/>
                          <a:cs typeface="Trebuchet MS"/>
                        </a:rPr>
                        <a:t>R</a:t>
                      </a:r>
                      <a:r>
                        <a:rPr sz="1200" spc="5" dirty="0">
                          <a:highlight>
                            <a:srgbClr val="FFFF00"/>
                          </a:highlight>
                          <a:latin typeface="Trebuchet MS"/>
                          <a:cs typeface="Trebuchet MS"/>
                        </a:rPr>
                        <a:t>i</a:t>
                      </a:r>
                      <a:r>
                        <a:rPr sz="1200" spc="-5" dirty="0">
                          <a:highlight>
                            <a:srgbClr val="FFFF00"/>
                          </a:highlight>
                          <a:latin typeface="Trebuchet MS"/>
                          <a:cs typeface="Trebuchet MS"/>
                        </a:rPr>
                        <a:t>gh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nd</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r>
                        <a:rPr sz="1200" spc="-85"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r</a:t>
                      </a:r>
                      <a:r>
                        <a:rPr sz="1200" spc="5" dirty="0">
                          <a:latin typeface="Trebuchet MS"/>
                          <a:cs typeface="Trebuchet MS"/>
                        </a:rPr>
                        <a:t>ele</a:t>
                      </a:r>
                      <a:r>
                        <a:rPr sz="1200" dirty="0">
                          <a:latin typeface="Trebuchet MS"/>
                          <a:cs typeface="Trebuchet MS"/>
                        </a:rPr>
                        <a:t>v</a:t>
                      </a:r>
                      <a:r>
                        <a:rPr sz="1200" spc="-5" dirty="0">
                          <a:latin typeface="Trebuchet MS"/>
                          <a:cs typeface="Trebuchet MS"/>
                        </a:rPr>
                        <a:t>an</a:t>
                      </a:r>
                      <a:r>
                        <a:rPr sz="1200" dirty="0">
                          <a:latin typeface="Trebuchet MS"/>
                          <a:cs typeface="Trebuchet MS"/>
                        </a:rPr>
                        <a:t>t</a:t>
                      </a:r>
                      <a:r>
                        <a:rPr sz="1200" spc="-95" dirty="0">
                          <a:latin typeface="Trebuchet MS"/>
                          <a:cs typeface="Trebuchet MS"/>
                        </a:rPr>
                        <a:t> </a:t>
                      </a:r>
                      <a:r>
                        <a:rPr sz="1200" spc="-10" dirty="0">
                          <a:latin typeface="Trebuchet MS"/>
                          <a:cs typeface="Trebuchet MS"/>
                        </a:rPr>
                        <a:t>i</a:t>
                      </a:r>
                      <a:r>
                        <a:rPr sz="1200" spc="10"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e</a:t>
                      </a:r>
                      <a:r>
                        <a:rPr sz="600" spc="-10" dirty="0">
                          <a:latin typeface="Trebuchet MS"/>
                          <a:cs typeface="Trebuchet MS"/>
                        </a:rPr>
                        <a:t>x</a:t>
                      </a:r>
                      <a:r>
                        <a:rPr sz="600" spc="-5" dirty="0">
                          <a:latin typeface="Trebuchet MS"/>
                          <a:cs typeface="Trebuchet MS"/>
                        </a:rPr>
                        <a:t>pr</a:t>
                      </a:r>
                      <a:r>
                        <a:rPr sz="600" spc="5" dirty="0">
                          <a:latin typeface="Trebuchet MS"/>
                          <a:cs typeface="Trebuchet MS"/>
                        </a:rPr>
                        <a:t>e</a:t>
                      </a:r>
                      <a:r>
                        <a:rPr sz="600" dirty="0">
                          <a:latin typeface="Trebuchet MS"/>
                          <a:cs typeface="Trebuchet MS"/>
                        </a:rPr>
                        <a:t>ss</a:t>
                      </a:r>
                      <a:r>
                        <a:rPr sz="600" spc="-10" dirty="0">
                          <a:latin typeface="Trebuchet MS"/>
                          <a:cs typeface="Trebuchet MS"/>
                        </a:rPr>
                        <a: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i</a:t>
                      </a:r>
                      <a:r>
                        <a:rPr sz="600" dirty="0">
                          <a:latin typeface="Trebuchet MS"/>
                          <a:cs typeface="Trebuchet MS"/>
                        </a:rPr>
                        <a:t>n</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35" dirty="0">
                          <a:latin typeface="Trebuchet MS"/>
                          <a:cs typeface="Trebuchet MS"/>
                        </a:rPr>
                        <a:t>applicable</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0"/>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highlight>
                            <a:srgbClr val="FFFF00"/>
                          </a:highlight>
                          <a:latin typeface="Trebuchet MS"/>
                          <a:cs typeface="Trebuchet MS"/>
                        </a:rPr>
                        <a:t>o</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r</a:t>
                      </a:r>
                      <a:r>
                        <a:rPr sz="1200" spc="5" dirty="0">
                          <a:highlight>
                            <a:srgbClr val="FFFF00"/>
                          </a:highlight>
                          <a:latin typeface="Trebuchet MS"/>
                          <a:cs typeface="Trebuchet MS"/>
                        </a:rPr>
                        <a:t>ele</a:t>
                      </a:r>
                      <a:r>
                        <a:rPr sz="1200" dirty="0">
                          <a:highlight>
                            <a:srgbClr val="FFFF00"/>
                          </a:highlight>
                          <a:latin typeface="Trebuchet MS"/>
                          <a:cs typeface="Trebuchet MS"/>
                        </a:rPr>
                        <a:t>v</a:t>
                      </a:r>
                      <a:r>
                        <a:rPr sz="1200" spc="-5" dirty="0">
                          <a:highlight>
                            <a:srgbClr val="FFFF00"/>
                          </a:highlight>
                          <a:latin typeface="Trebuchet MS"/>
                          <a:cs typeface="Trebuchet MS"/>
                        </a:rPr>
                        <a:t>an</a:t>
                      </a:r>
                      <a:r>
                        <a:rPr sz="1200" dirty="0">
                          <a:highlight>
                            <a:srgbClr val="FFFF00"/>
                          </a:highlight>
                          <a:latin typeface="Trebuchet MS"/>
                          <a:cs typeface="Trebuchet MS"/>
                        </a:rPr>
                        <a:t>t</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5"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r</a:t>
                      </a:r>
                      <a:r>
                        <a:rPr sz="1200" spc="5" dirty="0">
                          <a:latin typeface="Trebuchet MS"/>
                          <a:cs typeface="Trebuchet MS"/>
                        </a:rPr>
                        <a:t>e</a:t>
                      </a:r>
                      <a:r>
                        <a:rPr sz="120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r>
                        <a:rPr sz="1200" spc="-90" dirty="0">
                          <a:latin typeface="Trebuchet MS"/>
                          <a:cs typeface="Trebuchet MS"/>
                        </a:rPr>
                        <a:t> </a:t>
                      </a:r>
                      <a:r>
                        <a:rPr sz="1200" spc="10" dirty="0">
                          <a:latin typeface="Trebuchet MS"/>
                          <a:cs typeface="Trebuchet MS"/>
                        </a:rPr>
                        <a:t>r</a:t>
                      </a:r>
                      <a:r>
                        <a:rPr sz="1200" spc="-5" dirty="0">
                          <a:latin typeface="Trebuchet MS"/>
                          <a:cs typeface="Trebuchet MS"/>
                        </a:rPr>
                        <a:t>ig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40" dirty="0">
                          <a:latin typeface="Trebuchet MS"/>
                          <a:cs typeface="Trebuchet MS"/>
                        </a:rPr>
                        <a:t>International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r>
                        <a:rPr sz="1200" spc="-85"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1"/>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10" dirty="0">
                          <a:highlight>
                            <a:srgbClr val="FFFF00"/>
                          </a:highlight>
                          <a:latin typeface="Trebuchet MS"/>
                          <a:cs typeface="Trebuchet MS"/>
                        </a:rPr>
                        <a:t>r</a:t>
                      </a:r>
                      <a:r>
                        <a:rPr sz="1200" spc="-5" dirty="0">
                          <a:highlight>
                            <a:srgbClr val="FFFF00"/>
                          </a:highlight>
                          <a:latin typeface="Trebuchet MS"/>
                          <a:cs typeface="Trebuchet MS"/>
                        </a:rPr>
                        <a:t>na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al</a:t>
                      </a:r>
                      <a:r>
                        <a:rPr sz="1200" spc="-85"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le</a:t>
                      </a:r>
                      <a:r>
                        <a:rPr sz="1200" spc="-5" dirty="0">
                          <a:latin typeface="Trebuchet MS"/>
                          <a:cs typeface="Trebuchet MS"/>
                        </a:rPr>
                        <a:t>ga</a:t>
                      </a:r>
                      <a:r>
                        <a:rPr sz="1200" spc="5" dirty="0">
                          <a:latin typeface="Trebuchet MS"/>
                          <a:cs typeface="Trebuchet MS"/>
                        </a:rPr>
                        <a:t>ll</a:t>
                      </a:r>
                      <a:r>
                        <a:rPr sz="1200" dirty="0">
                          <a:latin typeface="Trebuchet MS"/>
                          <a:cs typeface="Trebuchet MS"/>
                        </a:rPr>
                        <a:t>y</a:t>
                      </a:r>
                      <a:r>
                        <a:rPr sz="1200" spc="-90" dirty="0">
                          <a:latin typeface="Trebuchet MS"/>
                          <a:cs typeface="Trebuchet MS"/>
                        </a:rPr>
                        <a:t> </a:t>
                      </a:r>
                      <a:r>
                        <a:rPr sz="1200" spc="-5" dirty="0">
                          <a:latin typeface="Trebuchet MS"/>
                          <a:cs typeface="Trebuchet MS"/>
                        </a:rPr>
                        <a:t>b</a:t>
                      </a:r>
                      <a:r>
                        <a:rPr sz="1200" spc="-10" dirty="0">
                          <a:latin typeface="Trebuchet MS"/>
                          <a:cs typeface="Trebuchet MS"/>
                        </a:rPr>
                        <a:t>i</a:t>
                      </a:r>
                      <a:r>
                        <a:rPr sz="1200" spc="-5" dirty="0">
                          <a:latin typeface="Trebuchet MS"/>
                          <a:cs typeface="Trebuchet MS"/>
                        </a:rPr>
                        <a:t>n</a:t>
                      </a:r>
                      <a:r>
                        <a:rPr sz="1200" dirty="0">
                          <a:latin typeface="Trebuchet MS"/>
                          <a:cs typeface="Trebuchet MS"/>
                        </a:rPr>
                        <a:t>d</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10" dirty="0">
                          <a:latin typeface="Trebuchet MS"/>
                          <a:cs typeface="Trebuchet MS"/>
                        </a:rPr>
                        <a:t>i</a:t>
                      </a:r>
                      <a:r>
                        <a:rPr sz="1200" spc="-5" dirty="0">
                          <a:latin typeface="Trebuchet MS"/>
                          <a:cs typeface="Trebuchet MS"/>
                        </a:rPr>
                        <a:t>n</a:t>
                      </a:r>
                      <a:r>
                        <a:rPr sz="1200" dirty="0">
                          <a:latin typeface="Trebuchet MS"/>
                          <a:cs typeface="Trebuchet MS"/>
                        </a:rPr>
                        <a:t>s</a:t>
                      </a:r>
                      <a:r>
                        <a:rPr sz="1200" spc="5" dirty="0">
                          <a:latin typeface="Trebuchet MS"/>
                          <a:cs typeface="Trebuchet MS"/>
                        </a:rPr>
                        <a:t>t</a:t>
                      </a:r>
                      <a:r>
                        <a:rPr sz="1200" spc="-5" dirty="0">
                          <a:latin typeface="Trebuchet MS"/>
                          <a:cs typeface="Trebuchet MS"/>
                        </a:rPr>
                        <a:t>r</a:t>
                      </a:r>
                      <a:r>
                        <a:rPr sz="1200" dirty="0">
                          <a:latin typeface="Trebuchet MS"/>
                          <a:cs typeface="Trebuchet MS"/>
                        </a:rPr>
                        <a:t>u</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spc="-10" dirty="0">
                          <a:latin typeface="Trebuchet MS"/>
                          <a:cs typeface="Trebuchet MS"/>
                        </a:rPr>
                        <a:t>t</a:t>
                      </a:r>
                      <a:r>
                        <a:rPr sz="1200" dirty="0">
                          <a:latin typeface="Trebuchet MS"/>
                          <a:cs typeface="Trebuchet MS"/>
                        </a:rPr>
                        <a:t>s,</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C</a:t>
                      </a:r>
                      <a:r>
                        <a:rPr sz="600" spc="5" dirty="0">
                          <a:latin typeface="Trebuchet MS"/>
                          <a:cs typeface="Trebuchet MS"/>
                        </a:rPr>
                        <a:t>o</a:t>
                      </a:r>
                      <a:r>
                        <a:rPr sz="600" dirty="0">
                          <a:latin typeface="Trebuchet MS"/>
                          <a:cs typeface="Trebuchet MS"/>
                        </a:rPr>
                        <a:t>v</a:t>
                      </a:r>
                      <a:r>
                        <a:rPr sz="600" spc="5" dirty="0">
                          <a:latin typeface="Trebuchet MS"/>
                          <a:cs typeface="Trebuchet MS"/>
                        </a:rPr>
                        <a:t>e</a:t>
                      </a:r>
                      <a:r>
                        <a:rPr sz="600" spc="-5" dirty="0">
                          <a:latin typeface="Trebuchet MS"/>
                          <a:cs typeface="Trebuchet MS"/>
                        </a:rPr>
                        <a:t>n</a:t>
                      </a:r>
                      <a:r>
                        <a:rPr sz="600" dirty="0">
                          <a:latin typeface="Trebuchet MS"/>
                          <a:cs typeface="Trebuchet MS"/>
                        </a:rPr>
                        <a:t>a</a:t>
                      </a:r>
                      <a:r>
                        <a:rPr sz="600" spc="-5" dirty="0">
                          <a:latin typeface="Trebuchet MS"/>
                          <a:cs typeface="Trebuchet MS"/>
                        </a:rPr>
                        <a:t>n</a:t>
                      </a:r>
                      <a:r>
                        <a:rPr sz="600" dirty="0">
                          <a:latin typeface="Trebuchet MS"/>
                          <a:cs typeface="Trebuchet MS"/>
                        </a:rPr>
                        <a:t>t</a:t>
                      </a:r>
                      <a:r>
                        <a:rPr sz="600" spc="-95" dirty="0">
                          <a:latin typeface="Trebuchet MS"/>
                          <a:cs typeface="Trebuchet MS"/>
                        </a:rPr>
                        <a:t> </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C</a:t>
                      </a:r>
                      <a:r>
                        <a:rPr sz="600" spc="-10" dirty="0">
                          <a:latin typeface="Trebuchet MS"/>
                          <a:cs typeface="Trebuchet MS"/>
                        </a:rPr>
                        <a:t>i</a:t>
                      </a:r>
                      <a:r>
                        <a:rPr sz="600" spc="10" dirty="0">
                          <a:latin typeface="Trebuchet MS"/>
                          <a:cs typeface="Trebuchet MS"/>
                        </a:rPr>
                        <a:t>v</a:t>
                      </a:r>
                      <a:r>
                        <a:rPr sz="600" spc="-5" dirty="0">
                          <a:latin typeface="Trebuchet MS"/>
                          <a:cs typeface="Trebuchet MS"/>
                        </a:rPr>
                        <a:t>i</a:t>
                      </a:r>
                      <a:r>
                        <a:rPr sz="600" dirty="0">
                          <a:latin typeface="Trebuchet MS"/>
                          <a:cs typeface="Trebuchet MS"/>
                        </a:rPr>
                        <a:t>l</a:t>
                      </a:r>
                      <a:r>
                        <a:rPr sz="600" spc="-85" dirty="0">
                          <a:latin typeface="Trebuchet MS"/>
                          <a:cs typeface="Trebuchet MS"/>
                        </a:rPr>
                        <a:t> </a:t>
                      </a:r>
                      <a:r>
                        <a:rPr sz="600" spc="-5" dirty="0">
                          <a:latin typeface="Trebuchet MS"/>
                          <a:cs typeface="Trebuchet MS"/>
                        </a:rPr>
                        <a:t>and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5"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i</a:t>
                      </a:r>
                      <a:r>
                        <a:rPr sz="1200" spc="-5" dirty="0">
                          <a:latin typeface="Trebuchet MS"/>
                          <a:cs typeface="Trebuchet MS"/>
                        </a:rPr>
                        <a:t>n</a:t>
                      </a:r>
                      <a:r>
                        <a:rPr sz="1200" dirty="0">
                          <a:latin typeface="Trebuchet MS"/>
                          <a:cs typeface="Trebuchet MS"/>
                        </a:rPr>
                        <a:t>s</a:t>
                      </a:r>
                      <a:r>
                        <a:rPr sz="1200" spc="-10" dirty="0">
                          <a:latin typeface="Trebuchet MS"/>
                          <a:cs typeface="Trebuchet MS"/>
                        </a:rPr>
                        <a:t>t</a:t>
                      </a:r>
                      <a:r>
                        <a:rPr sz="1200" spc="-5" dirty="0">
                          <a:latin typeface="Trebuchet MS"/>
                          <a:cs typeface="Trebuchet MS"/>
                        </a:rPr>
                        <a:t>r</a:t>
                      </a:r>
                      <a:r>
                        <a:rPr sz="1200" spc="15" dirty="0">
                          <a:latin typeface="Trebuchet MS"/>
                          <a:cs typeface="Trebuchet MS"/>
                        </a:rPr>
                        <a:t>u</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75" dirty="0">
                          <a:latin typeface="Trebuchet MS"/>
                          <a:cs typeface="Trebuchet MS"/>
                        </a:rPr>
                        <a:t> </a:t>
                      </a:r>
                      <a:r>
                        <a:rPr sz="1200" spc="-10" dirty="0">
                          <a:latin typeface="Trebuchet MS"/>
                          <a:cs typeface="Trebuchet MS"/>
                        </a:rPr>
                        <a:t>to</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2"/>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5"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i</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r</a:t>
                      </a:r>
                      <a:r>
                        <a:rPr sz="1200" spc="15" dirty="0">
                          <a:highlight>
                            <a:srgbClr val="FFFF00"/>
                          </a:highlight>
                          <a:latin typeface="Trebuchet MS"/>
                          <a:cs typeface="Trebuchet MS"/>
                        </a:rPr>
                        <a:t>u</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75" dirty="0">
                          <a:highlight>
                            <a:srgbClr val="FFFF00"/>
                          </a:highlight>
                          <a:latin typeface="Trebuchet MS"/>
                          <a:cs typeface="Trebuchet MS"/>
                        </a:rPr>
                        <a:t> </a:t>
                      </a:r>
                      <a:r>
                        <a:rPr sz="1200" spc="-10" dirty="0">
                          <a:highlight>
                            <a:srgbClr val="FFFF00"/>
                          </a:highlight>
                          <a:latin typeface="Trebuchet MS"/>
                          <a:cs typeface="Trebuchet MS"/>
                        </a:rPr>
                        <a:t>to</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5" dirty="0">
                          <a:highlight>
                            <a:srgbClr val="FFFF00"/>
                          </a:highlight>
                          <a:latin typeface="Trebuchet MS"/>
                          <a:cs typeface="Trebuchet MS"/>
                        </a:rPr>
                        <a:t>t</a:t>
                      </a:r>
                      <a:r>
                        <a:rPr sz="1200" spc="-5" dirty="0">
                          <a:highlight>
                            <a:srgbClr val="FFFF00"/>
                          </a:highlight>
                          <a:latin typeface="Trebuchet MS"/>
                          <a:cs typeface="Trebuchet MS"/>
                        </a:rPr>
                        <a:t>r</a:t>
                      </a:r>
                      <a:r>
                        <a:rPr sz="1200" dirty="0">
                          <a:highlight>
                            <a:srgbClr val="FFFF00"/>
                          </a:highlight>
                          <a:latin typeface="Trebuchet MS"/>
                          <a:cs typeface="Trebuchet MS"/>
                        </a:rPr>
                        <a:t>u</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0" dirty="0">
                          <a:highlight>
                            <a:srgbClr val="FFFF00"/>
                          </a:highlight>
                          <a:latin typeface="Trebuchet MS"/>
                          <a:cs typeface="Trebuchet MS"/>
                        </a:rPr>
                        <a:t> </a:t>
                      </a:r>
                      <a:r>
                        <a:rPr sz="1200" spc="-5" dirty="0">
                          <a:highlight>
                            <a:srgbClr val="FFFF00"/>
                          </a:highlight>
                          <a:latin typeface="Trebuchet MS"/>
                          <a:cs typeface="Trebuchet MS"/>
                        </a:rPr>
                        <a:t>wh</a:t>
                      </a:r>
                      <a:r>
                        <a:rPr sz="1200" spc="5" dirty="0">
                          <a:highlight>
                            <a:srgbClr val="FFFF00"/>
                          </a:highlight>
                          <a:latin typeface="Trebuchet MS"/>
                          <a:cs typeface="Trebuchet MS"/>
                        </a:rPr>
                        <a:t>i</a:t>
                      </a:r>
                      <a:r>
                        <a:rPr sz="1200" spc="-5" dirty="0">
                          <a:highlight>
                            <a:srgbClr val="FFFF00"/>
                          </a:highlight>
                          <a:latin typeface="Trebuchet MS"/>
                          <a:cs typeface="Trebuchet MS"/>
                        </a:rPr>
                        <a:t>c</a:t>
                      </a:r>
                      <a:r>
                        <a:rPr sz="1200" dirty="0">
                          <a:highlight>
                            <a:srgbClr val="FFFF00"/>
                          </a:highlight>
                          <a:latin typeface="Trebuchet MS"/>
                          <a:cs typeface="Trebuchet MS"/>
                        </a:rPr>
                        <a:t>h</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n</a:t>
                      </a:r>
                      <a:r>
                        <a:rPr sz="1200" spc="5" dirty="0">
                          <a:latin typeface="Trebuchet MS"/>
                          <a:cs typeface="Trebuchet MS"/>
                        </a:rPr>
                        <a:t>c</a:t>
                      </a:r>
                      <a:r>
                        <a:rPr sz="1200" spc="-5" dirty="0">
                          <a:latin typeface="Trebuchet MS"/>
                          <a:cs typeface="Trebuchet MS"/>
                        </a:rPr>
                        <a:t>ip</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P</a:t>
                      </a:r>
                      <a:r>
                        <a:rPr sz="600" spc="5" dirty="0">
                          <a:latin typeface="Trebuchet MS"/>
                          <a:cs typeface="Trebuchet MS"/>
                        </a:rPr>
                        <a:t>ol</a:t>
                      </a:r>
                      <a:r>
                        <a:rPr sz="600" spc="-10" dirty="0">
                          <a:latin typeface="Trebuchet MS"/>
                          <a:cs typeface="Trebuchet MS"/>
                        </a:rPr>
                        <a:t>it</a:t>
                      </a:r>
                      <a:r>
                        <a:rPr sz="600" spc="5" dirty="0">
                          <a:latin typeface="Trebuchet MS"/>
                          <a:cs typeface="Trebuchet MS"/>
                        </a:rPr>
                        <a:t>i</a:t>
                      </a:r>
                      <a:r>
                        <a:rPr sz="600" spc="-5" dirty="0">
                          <a:latin typeface="Trebuchet MS"/>
                          <a:cs typeface="Trebuchet MS"/>
                        </a:rPr>
                        <a:t>ca</a:t>
                      </a:r>
                      <a:r>
                        <a:rPr sz="600" dirty="0">
                          <a:latin typeface="Trebuchet MS"/>
                          <a:cs typeface="Trebuchet MS"/>
                        </a:rPr>
                        <a:t>l</a:t>
                      </a:r>
                      <a:r>
                        <a:rPr sz="600" spc="-85" dirty="0">
                          <a:latin typeface="Trebuchet MS"/>
                          <a:cs typeface="Trebuchet MS"/>
                        </a:rPr>
                        <a:t> </a:t>
                      </a:r>
                      <a:r>
                        <a:rPr sz="600" dirty="0">
                          <a:latin typeface="Trebuchet MS"/>
                          <a:cs typeface="Trebuchet MS"/>
                        </a:rPr>
                        <a:t>R</a:t>
                      </a:r>
                      <a:r>
                        <a:rPr sz="600" spc="-5" dirty="0">
                          <a:latin typeface="Trebuchet MS"/>
                          <a:cs typeface="Trebuchet MS"/>
                        </a:rPr>
                        <a:t>ig</a:t>
                      </a:r>
                      <a:r>
                        <a:rPr sz="600" spc="10" dirty="0">
                          <a:latin typeface="Trebuchet MS"/>
                          <a:cs typeface="Trebuchet MS"/>
                        </a:rPr>
                        <a:t>h</a:t>
                      </a:r>
                      <a:r>
                        <a:rPr sz="600" spc="-10" dirty="0">
                          <a:latin typeface="Trebuchet MS"/>
                          <a:cs typeface="Trebuchet MS"/>
                        </a:rPr>
                        <a:t>t</a:t>
                      </a:r>
                      <a:r>
                        <a:rPr sz="600" dirty="0">
                          <a:latin typeface="Trebuchet MS"/>
                          <a:cs typeface="Trebuchet MS"/>
                        </a:rPr>
                        <a:t>s</a:t>
                      </a:r>
                      <a:r>
                        <a:rPr sz="600" spc="-85" dirty="0">
                          <a:latin typeface="Trebuchet MS"/>
                          <a:cs typeface="Trebuchet MS"/>
                        </a:rPr>
                        <a:t> </a:t>
                      </a:r>
                      <a:r>
                        <a:rPr sz="600" spc="-5" dirty="0">
                          <a:latin typeface="Trebuchet MS"/>
                          <a:cs typeface="Trebuchet MS"/>
                        </a:rPr>
                        <a:t>an</a:t>
                      </a:r>
                      <a:r>
                        <a:rPr sz="600" dirty="0">
                          <a:latin typeface="Trebuchet MS"/>
                          <a:cs typeface="Trebuchet MS"/>
                        </a:rPr>
                        <a:t>d</a:t>
                      </a:r>
                      <a:r>
                        <a:rPr sz="600" spc="-85" dirty="0">
                          <a:latin typeface="Trebuchet MS"/>
                          <a:cs typeface="Trebuchet MS"/>
                        </a:rPr>
                        <a:t> </a:t>
                      </a:r>
                      <a:r>
                        <a:rPr sz="600" spc="5" dirty="0">
                          <a:latin typeface="Trebuchet MS"/>
                          <a:cs typeface="Trebuchet MS"/>
                        </a:rPr>
                        <a:t>t</a:t>
                      </a:r>
                      <a:r>
                        <a:rPr sz="600" spc="-5" dirty="0">
                          <a:latin typeface="Trebuchet MS"/>
                          <a:cs typeface="Trebuchet MS"/>
                        </a:rPr>
                        <a:t>h</a:t>
                      </a:r>
                      <a:r>
                        <a:rPr sz="600" dirty="0">
                          <a:latin typeface="Trebuchet MS"/>
                          <a:cs typeface="Trebuchet MS"/>
                        </a:rPr>
                        <a:t>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wh</a:t>
                      </a:r>
                      <a:r>
                        <a:rPr sz="1200" spc="-10"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ar</a:t>
                      </a:r>
                      <a:r>
                        <a:rPr sz="1200" dirty="0">
                          <a:latin typeface="Trebuchet MS"/>
                          <a:cs typeface="Trebuchet MS"/>
                        </a:rPr>
                        <a:t>e</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3"/>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highlight>
                            <a:srgbClr val="FFFF00"/>
                          </a:highlight>
                          <a:latin typeface="Trebuchet MS"/>
                          <a:cs typeface="Trebuchet MS"/>
                        </a:rPr>
                        <a:t>wh</a:t>
                      </a:r>
                      <a:r>
                        <a:rPr sz="1200" spc="-10" dirty="0">
                          <a:highlight>
                            <a:srgbClr val="FFFF00"/>
                          </a:highlight>
                          <a:latin typeface="Trebuchet MS"/>
                          <a:cs typeface="Trebuchet MS"/>
                        </a:rPr>
                        <a:t>i</a:t>
                      </a:r>
                      <a:r>
                        <a:rPr sz="1200" spc="5" dirty="0">
                          <a:highlight>
                            <a:srgbClr val="FFFF00"/>
                          </a:highlight>
                          <a:latin typeface="Trebuchet MS"/>
                          <a:cs typeface="Trebuchet MS"/>
                        </a:rPr>
                        <a:t>c</a:t>
                      </a:r>
                      <a:r>
                        <a:rPr sz="1200" dirty="0">
                          <a:highlight>
                            <a:srgbClr val="FFFF00"/>
                          </a:highlight>
                          <a:latin typeface="Trebuchet MS"/>
                          <a:cs typeface="Trebuchet MS"/>
                        </a:rPr>
                        <a:t>h</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r</a:t>
                      </a:r>
                      <a:r>
                        <a:rPr sz="1200" dirty="0">
                          <a:highlight>
                            <a:srgbClr val="FFFF00"/>
                          </a:highlight>
                          <a:latin typeface="Trebuchet MS"/>
                          <a:cs typeface="Trebuchet MS"/>
                        </a:rPr>
                        <a:t>e</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he</a:t>
                      </a:r>
                      <a:endParaRPr sz="1200" dirty="0">
                        <a:highlight>
                          <a:srgbClr val="FFFF00"/>
                        </a:highlight>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r</a:t>
                      </a:r>
                      <a:r>
                        <a:rPr sz="1200" dirty="0">
                          <a:latin typeface="Trebuchet MS"/>
                          <a:cs typeface="Trebuchet MS"/>
                        </a:rPr>
                        <a:t>u</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l</a:t>
                      </a:r>
                      <a:r>
                        <a:rPr sz="1200" dirty="0">
                          <a:latin typeface="Trebuchet MS"/>
                          <a:cs typeface="Trebuchet MS"/>
                        </a:rPr>
                        <a:t>a</a:t>
                      </a:r>
                      <a:r>
                        <a:rPr sz="1200" spc="-5" dirty="0">
                          <a:latin typeface="Trebuchet MS"/>
                          <a:cs typeface="Trebuchet MS"/>
                        </a:rPr>
                        <a:t>w</a:t>
                      </a:r>
                      <a:r>
                        <a:rPr sz="1200" dirty="0">
                          <a:latin typeface="Trebuchet MS"/>
                          <a:cs typeface="Trebuchet MS"/>
                        </a:rPr>
                        <a:t>,</a:t>
                      </a:r>
                      <a:r>
                        <a:rPr sz="1200" spc="-90"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spc="-5" dirty="0">
                          <a:latin typeface="Trebuchet MS"/>
                          <a:cs typeface="Trebuchet MS"/>
                        </a:rPr>
                        <a:t>rp</a:t>
                      </a:r>
                      <a:r>
                        <a:rPr sz="1200" spc="-10" dirty="0">
                          <a:latin typeface="Trebuchet MS"/>
                          <a:cs typeface="Trebuchet MS"/>
                        </a:rPr>
                        <a:t>i</a:t>
                      </a:r>
                      <a:r>
                        <a:rPr sz="1200" spc="-5" dirty="0">
                          <a:latin typeface="Trebuchet MS"/>
                          <a:cs typeface="Trebuchet MS"/>
                        </a:rPr>
                        <a:t>n</a:t>
                      </a:r>
                      <a:r>
                        <a:rPr sz="1200" dirty="0">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40" dirty="0">
                          <a:latin typeface="Trebuchet MS"/>
                          <a:cs typeface="Trebuchet MS"/>
                        </a:rPr>
                        <a:t>International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r</a:t>
                      </a:r>
                      <a:r>
                        <a:rPr sz="1200" spc="10" dirty="0">
                          <a:latin typeface="Trebuchet MS"/>
                          <a:cs typeface="Trebuchet MS"/>
                        </a:rPr>
                        <a:t>a</a:t>
                      </a:r>
                      <a:r>
                        <a:rPr sz="1200" spc="-5" dirty="0">
                          <a:latin typeface="Trebuchet MS"/>
                          <a:cs typeface="Trebuchet MS"/>
                        </a:rPr>
                        <a:t>c</a:t>
                      </a:r>
                      <a:r>
                        <a:rPr sz="1200" spc="5" dirty="0">
                          <a:latin typeface="Trebuchet MS"/>
                          <a:cs typeface="Trebuchet MS"/>
                        </a:rPr>
                        <a:t>t</a:t>
                      </a:r>
                      <a:r>
                        <a:rPr sz="1200" spc="-5"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a:t>
                      </a:r>
                      <a:r>
                        <a:rPr sz="1200" dirty="0">
                          <a:latin typeface="Trebuchet MS"/>
                          <a:cs typeface="Trebuchet MS"/>
                        </a:rPr>
                        <a:t>s,</a:t>
                      </a: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4"/>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r</a:t>
                      </a:r>
                      <a:r>
                        <a:rPr sz="1200" spc="10" dirty="0">
                          <a:highlight>
                            <a:srgbClr val="FFFF00"/>
                          </a:highlight>
                          <a:latin typeface="Trebuchet MS"/>
                          <a:cs typeface="Trebuchet MS"/>
                        </a:rPr>
                        <a:t>a</a:t>
                      </a:r>
                      <a:r>
                        <a:rPr sz="1200" spc="-5" dirty="0">
                          <a:highlight>
                            <a:srgbClr val="FFFF00"/>
                          </a:highlight>
                          <a:latin typeface="Trebuchet MS"/>
                          <a:cs typeface="Trebuchet MS"/>
                        </a:rPr>
                        <a:t>c</a:t>
                      </a:r>
                      <a:r>
                        <a:rPr sz="1200" spc="5" dirty="0">
                          <a:highlight>
                            <a:srgbClr val="FFFF00"/>
                          </a:highlight>
                          <a:latin typeface="Trebuchet MS"/>
                          <a:cs typeface="Trebuchet MS"/>
                        </a:rPr>
                        <a:t>t</a:t>
                      </a:r>
                      <a:r>
                        <a:rPr sz="1200" spc="-5" dirty="0">
                          <a:highlight>
                            <a:srgbClr val="FFFF00"/>
                          </a:highlight>
                          <a:latin typeface="Trebuchet MS"/>
                          <a:cs typeface="Trebuchet MS"/>
                        </a:rPr>
                        <a:t>i</a:t>
                      </a:r>
                      <a:r>
                        <a:rPr sz="1200" spc="10" dirty="0">
                          <a:highlight>
                            <a:srgbClr val="FFFF00"/>
                          </a:highlight>
                          <a:latin typeface="Trebuchet MS"/>
                          <a:cs typeface="Trebuchet MS"/>
                        </a:rPr>
                        <a:t>n</a:t>
                      </a:r>
                      <a:r>
                        <a:rPr sz="1200" dirty="0">
                          <a:highlight>
                            <a:srgbClr val="FFFF00"/>
                          </a:highlight>
                          <a:latin typeface="Trebuchet MS"/>
                          <a:cs typeface="Trebuchet MS"/>
                        </a:rPr>
                        <a:t>g</a:t>
                      </a:r>
                      <a:r>
                        <a:rPr sz="1200" spc="-90" dirty="0">
                          <a:highlight>
                            <a:srgbClr val="FFFF00"/>
                          </a:highlight>
                          <a:latin typeface="Trebuchet MS"/>
                          <a:cs typeface="Trebuchet MS"/>
                        </a:rPr>
                        <a:t> </a:t>
                      </a:r>
                      <a:r>
                        <a:rPr sz="1200" spc="-5" dirty="0">
                          <a:highlight>
                            <a:srgbClr val="FFFF00"/>
                          </a:highlight>
                          <a:latin typeface="Trebuchet MS"/>
                          <a:cs typeface="Trebuchet MS"/>
                        </a:rPr>
                        <a:t>Pa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mb</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d</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e</a:t>
                      </a:r>
                      <a:r>
                        <a:rPr sz="120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C</a:t>
                      </a:r>
                      <a:r>
                        <a:rPr sz="600" spc="5" dirty="0">
                          <a:latin typeface="Trebuchet MS"/>
                          <a:cs typeface="Trebuchet MS"/>
                        </a:rPr>
                        <a:t>o</a:t>
                      </a:r>
                      <a:r>
                        <a:rPr sz="600" dirty="0">
                          <a:latin typeface="Trebuchet MS"/>
                          <a:cs typeface="Trebuchet MS"/>
                        </a:rPr>
                        <a:t>v</a:t>
                      </a:r>
                      <a:r>
                        <a:rPr sz="600" spc="5" dirty="0">
                          <a:latin typeface="Trebuchet MS"/>
                          <a:cs typeface="Trebuchet MS"/>
                        </a:rPr>
                        <a:t>e</a:t>
                      </a:r>
                      <a:r>
                        <a:rPr sz="600" spc="-5" dirty="0">
                          <a:latin typeface="Trebuchet MS"/>
                          <a:cs typeface="Trebuchet MS"/>
                        </a:rPr>
                        <a:t>n</a:t>
                      </a:r>
                      <a:r>
                        <a:rPr sz="600" dirty="0">
                          <a:latin typeface="Trebuchet MS"/>
                          <a:cs typeface="Trebuchet MS"/>
                        </a:rPr>
                        <a:t>a</a:t>
                      </a:r>
                      <a:r>
                        <a:rPr sz="600" spc="-5" dirty="0">
                          <a:latin typeface="Trebuchet MS"/>
                          <a:cs typeface="Trebuchet MS"/>
                        </a:rPr>
                        <a:t>n</a:t>
                      </a:r>
                      <a:r>
                        <a:rPr sz="600" dirty="0">
                          <a:latin typeface="Trebuchet MS"/>
                          <a:cs typeface="Trebuchet MS"/>
                        </a:rPr>
                        <a:t>t</a:t>
                      </a:r>
                      <a:r>
                        <a:rPr sz="600" spc="-95" dirty="0">
                          <a:latin typeface="Trebuchet MS"/>
                          <a:cs typeface="Trebuchet MS"/>
                        </a:rPr>
                        <a:t> </a:t>
                      </a:r>
                      <a:r>
                        <a:rPr sz="600" spc="5" dirty="0">
                          <a:latin typeface="Trebuchet MS"/>
                          <a:cs typeface="Trebuchet MS"/>
                        </a:rPr>
                        <a:t>o</a:t>
                      </a:r>
                      <a:r>
                        <a:rPr sz="600" dirty="0">
                          <a:latin typeface="Trebuchet MS"/>
                          <a:cs typeface="Trebuchet MS"/>
                        </a:rPr>
                        <a:t>n</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spc="-5" dirty="0">
                          <a:latin typeface="Trebuchet MS"/>
                          <a:cs typeface="Trebuchet MS"/>
                        </a:rPr>
                        <a:t>rpin</a:t>
                      </a:r>
                      <a:r>
                        <a:rPr sz="1200" dirty="0">
                          <a:latin typeface="Trebuchet MS"/>
                          <a:cs typeface="Trebuchet MS"/>
                        </a:rPr>
                        <a:t>s</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10" dirty="0">
                          <a:latin typeface="Trebuchet MS"/>
                          <a:cs typeface="Trebuchet MS"/>
                        </a:rPr>
                        <a:t>i</a:t>
                      </a:r>
                      <a:r>
                        <a:rPr sz="1200" spc="10"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rn</a:t>
                      </a:r>
                      <a:r>
                        <a:rPr sz="1200" dirty="0">
                          <a:latin typeface="Trebuchet MS"/>
                          <a:cs typeface="Trebuchet MS"/>
                        </a:rPr>
                        <a:t>al</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5"/>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latin typeface="Trebuchet MS"/>
                          <a:cs typeface="Trebuchet MS"/>
                        </a:rPr>
                        <a:t>wh</a:t>
                      </a:r>
                      <a:r>
                        <a:rPr sz="1200" spc="-10"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spc="-5" dirty="0">
                          <a:latin typeface="Trebuchet MS"/>
                          <a:cs typeface="Trebuchet MS"/>
                        </a:rPr>
                        <a:t>rp</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he</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highlight>
                            <a:srgbClr val="FFFF00"/>
                          </a:highlight>
                          <a:latin typeface="Trebuchet MS"/>
                          <a:cs typeface="Trebuchet MS"/>
                        </a:rPr>
                        <a:t>C</a:t>
                      </a:r>
                      <a:r>
                        <a:rPr sz="120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ada</a:t>
                      </a:r>
                      <a:r>
                        <a:rPr sz="1200" spc="-90"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r</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a:t>
                      </a:r>
                      <a:r>
                        <a:rPr sz="1200" spc="10" dirty="0">
                          <a:highlight>
                            <a:srgbClr val="FFFF00"/>
                          </a:highlight>
                          <a:latin typeface="Trebuchet MS"/>
                          <a:cs typeface="Trebuchet MS"/>
                        </a:rPr>
                        <a:t>y</a:t>
                      </a:r>
                      <a:r>
                        <a:rPr sz="1200" dirty="0">
                          <a:highlight>
                            <a:srgbClr val="FFFF00"/>
                          </a:highlight>
                          <a:latin typeface="Trebuchet MS"/>
                          <a:cs typeface="Trebuchet MS"/>
                        </a:rPr>
                        <a:t>,</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p</a:t>
                      </a:r>
                      <a:r>
                        <a:rPr sz="1200" spc="5" dirty="0">
                          <a:latin typeface="Trebuchet MS"/>
                          <a:cs typeface="Trebuchet MS"/>
                        </a:rPr>
                        <a:t>ol</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es</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dirty="0">
                          <a:latin typeface="Trebuchet MS"/>
                          <a:cs typeface="Trebuchet MS"/>
                        </a:rPr>
                        <a:t>E</a:t>
                      </a:r>
                      <a:r>
                        <a:rPr sz="600" spc="-5" dirty="0">
                          <a:latin typeface="Trebuchet MS"/>
                          <a:cs typeface="Trebuchet MS"/>
                        </a:rPr>
                        <a:t>c</a:t>
                      </a:r>
                      <a:r>
                        <a:rPr sz="600" spc="5" dirty="0">
                          <a:latin typeface="Trebuchet MS"/>
                          <a:cs typeface="Trebuchet MS"/>
                        </a:rPr>
                        <a:t>o</a:t>
                      </a:r>
                      <a:r>
                        <a:rPr sz="600" spc="-5" dirty="0">
                          <a:latin typeface="Trebuchet MS"/>
                          <a:cs typeface="Trebuchet MS"/>
                        </a:rPr>
                        <a:t>n</a:t>
                      </a:r>
                      <a:r>
                        <a:rPr sz="600" spc="5" dirty="0">
                          <a:latin typeface="Trebuchet MS"/>
                          <a:cs typeface="Trebuchet MS"/>
                        </a:rPr>
                        <a:t>o</a:t>
                      </a:r>
                      <a:r>
                        <a:rPr sz="600" spc="-5" dirty="0">
                          <a:latin typeface="Trebuchet MS"/>
                          <a:cs typeface="Trebuchet MS"/>
                        </a:rPr>
                        <a:t>m</a:t>
                      </a:r>
                      <a:r>
                        <a:rPr sz="600" spc="-10" dirty="0">
                          <a:latin typeface="Trebuchet MS"/>
                          <a:cs typeface="Trebuchet MS"/>
                        </a:rPr>
                        <a:t>i</a:t>
                      </a:r>
                      <a:r>
                        <a:rPr sz="600" spc="5" dirty="0">
                          <a:latin typeface="Trebuchet MS"/>
                          <a:cs typeface="Trebuchet MS"/>
                        </a:rPr>
                        <a:t>c</a:t>
                      </a:r>
                      <a:r>
                        <a:rPr sz="600" dirty="0">
                          <a:latin typeface="Trebuchet MS"/>
                          <a:cs typeface="Trebuchet MS"/>
                        </a:rPr>
                        <a:t>,</a:t>
                      </a:r>
                      <a:r>
                        <a:rPr sz="600" spc="-90" dirty="0">
                          <a:latin typeface="Trebuchet MS"/>
                          <a:cs typeface="Trebuchet MS"/>
                        </a:rPr>
                        <a:t> </a:t>
                      </a:r>
                      <a:r>
                        <a:rPr sz="600" dirty="0">
                          <a:latin typeface="Trebuchet MS"/>
                          <a:cs typeface="Trebuchet MS"/>
                        </a:rPr>
                        <a:t>S</a:t>
                      </a:r>
                      <a:r>
                        <a:rPr sz="600" spc="5" dirty="0">
                          <a:latin typeface="Trebuchet MS"/>
                          <a:cs typeface="Trebuchet MS"/>
                        </a:rPr>
                        <a:t>o</a:t>
                      </a:r>
                      <a:r>
                        <a:rPr sz="600" spc="-5" dirty="0">
                          <a:latin typeface="Trebuchet MS"/>
                          <a:cs typeface="Trebuchet MS"/>
                        </a:rPr>
                        <a:t>c</a:t>
                      </a:r>
                      <a:r>
                        <a:rPr sz="600" spc="-10" dirty="0">
                          <a:latin typeface="Trebuchet MS"/>
                          <a:cs typeface="Trebuchet MS"/>
                        </a:rPr>
                        <a:t>i</a:t>
                      </a:r>
                      <a:r>
                        <a:rPr sz="600" spc="-5" dirty="0">
                          <a:latin typeface="Trebuchet MS"/>
                          <a:cs typeface="Trebuchet MS"/>
                        </a:rPr>
                        <a:t>a</a:t>
                      </a:r>
                      <a:r>
                        <a:rPr sz="600" dirty="0">
                          <a:latin typeface="Trebuchet MS"/>
                          <a:cs typeface="Trebuchet MS"/>
                        </a:rPr>
                        <a:t>l</a:t>
                      </a:r>
                      <a:r>
                        <a:rPr sz="600" spc="-85" dirty="0">
                          <a:latin typeface="Trebuchet MS"/>
                          <a:cs typeface="Trebuchet MS"/>
                        </a:rPr>
                        <a:t> </a:t>
                      </a:r>
                      <a:r>
                        <a:rPr sz="600" spc="-5" dirty="0">
                          <a:latin typeface="Trebuchet MS"/>
                          <a:cs typeface="Trebuchet MS"/>
                        </a:rPr>
                        <a:t>an</a:t>
                      </a:r>
                      <a:r>
                        <a:rPr sz="600" dirty="0">
                          <a:latin typeface="Trebuchet MS"/>
                          <a:cs typeface="Trebuchet MS"/>
                        </a:rPr>
                        <a:t>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6"/>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and</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spc="-5" dirty="0">
                          <a:latin typeface="Trebuchet MS"/>
                          <a:cs typeface="Trebuchet MS"/>
                        </a:rPr>
                        <a:t>rp</a:t>
                      </a:r>
                      <a:r>
                        <a:rPr sz="1200" spc="-10" dirty="0">
                          <a:latin typeface="Trebuchet MS"/>
                          <a:cs typeface="Trebuchet MS"/>
                        </a:rPr>
                        <a:t>i</a:t>
                      </a:r>
                      <a:r>
                        <a:rPr sz="1200" spc="-5" dirty="0">
                          <a:latin typeface="Trebuchet MS"/>
                          <a:cs typeface="Trebuchet MS"/>
                        </a:rPr>
                        <a:t>n</a:t>
                      </a:r>
                      <a:r>
                        <a:rPr sz="1200" dirty="0">
                          <a:latin typeface="Trebuchet MS"/>
                          <a:cs typeface="Trebuchet MS"/>
                        </a:rPr>
                        <a:t>s</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dirty="0">
                          <a:latin typeface="Trebuchet MS"/>
                          <a:cs typeface="Trebuchet MS"/>
                        </a:rPr>
                        <a:t>a</a:t>
                      </a:r>
                      <a:r>
                        <a:rPr sz="1200" spc="-5" dirty="0">
                          <a:latin typeface="Trebuchet MS"/>
                          <a:cs typeface="Trebuchet MS"/>
                        </a:rPr>
                        <a:t>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C</a:t>
                      </a:r>
                      <a:r>
                        <a:rPr sz="600" dirty="0">
                          <a:latin typeface="Trebuchet MS"/>
                          <a:cs typeface="Trebuchet MS"/>
                        </a:rPr>
                        <a:t>u</a:t>
                      </a:r>
                      <a:r>
                        <a:rPr sz="600" spc="5" dirty="0">
                          <a:latin typeface="Trebuchet MS"/>
                          <a:cs typeface="Trebuchet MS"/>
                        </a:rPr>
                        <a:t>l</a:t>
                      </a:r>
                      <a:r>
                        <a:rPr sz="600" spc="-10" dirty="0">
                          <a:latin typeface="Trebuchet MS"/>
                          <a:cs typeface="Trebuchet MS"/>
                        </a:rPr>
                        <a:t>t</a:t>
                      </a:r>
                      <a:r>
                        <a:rPr sz="600" dirty="0">
                          <a:latin typeface="Trebuchet MS"/>
                          <a:cs typeface="Trebuchet MS"/>
                        </a:rPr>
                        <a:t>u</a:t>
                      </a:r>
                      <a:r>
                        <a:rPr sz="600" spc="-5" dirty="0">
                          <a:latin typeface="Trebuchet MS"/>
                          <a:cs typeface="Trebuchet MS"/>
                        </a:rPr>
                        <a:t>ra</a:t>
                      </a:r>
                      <a:r>
                        <a:rPr sz="600" dirty="0">
                          <a:latin typeface="Trebuchet MS"/>
                          <a:cs typeface="Trebuchet MS"/>
                        </a:rPr>
                        <a:t>l</a:t>
                      </a:r>
                      <a:r>
                        <a:rPr sz="600" spc="-85" dirty="0">
                          <a:latin typeface="Trebuchet MS"/>
                          <a:cs typeface="Trebuchet MS"/>
                        </a:rPr>
                        <a:t> </a:t>
                      </a:r>
                      <a:r>
                        <a:rPr sz="600" dirty="0">
                          <a:latin typeface="Trebuchet MS"/>
                          <a:cs typeface="Trebuchet MS"/>
                        </a:rPr>
                        <a:t>R</a:t>
                      </a:r>
                      <a:r>
                        <a:rPr sz="600" spc="-10" dirty="0">
                          <a:latin typeface="Trebuchet MS"/>
                          <a:cs typeface="Trebuchet MS"/>
                        </a:rPr>
                        <a:t>i</a:t>
                      </a:r>
                      <a:r>
                        <a:rPr sz="600" spc="-5" dirty="0">
                          <a:latin typeface="Trebuchet MS"/>
                          <a:cs typeface="Trebuchet MS"/>
                        </a:rPr>
                        <a:t>g</a:t>
                      </a:r>
                      <a:r>
                        <a:rPr sz="600" spc="10" dirty="0">
                          <a:latin typeface="Trebuchet MS"/>
                          <a:cs typeface="Trebuchet MS"/>
                        </a:rPr>
                        <a:t>h</a:t>
                      </a:r>
                      <a:r>
                        <a:rPr sz="600" spc="-10" dirty="0">
                          <a:latin typeface="Trebuchet MS"/>
                          <a:cs typeface="Trebuchet MS"/>
                        </a:rPr>
                        <a:t>t</a:t>
                      </a:r>
                      <a:r>
                        <a:rPr sz="600" dirty="0">
                          <a:latin typeface="Trebuchet MS"/>
                          <a:cs typeface="Trebuchet MS"/>
                        </a:rPr>
                        <a:t>s,</a:t>
                      </a:r>
                      <a:r>
                        <a:rPr sz="600" spc="-90" dirty="0">
                          <a:latin typeface="Trebuchet MS"/>
                          <a:cs typeface="Trebuchet MS"/>
                        </a:rPr>
                        <a:t> </a:t>
                      </a:r>
                      <a:r>
                        <a:rPr sz="600" spc="-5" dirty="0">
                          <a:latin typeface="Trebuchet MS"/>
                          <a:cs typeface="Trebuchet MS"/>
                        </a:rPr>
                        <a:t>an</a:t>
                      </a:r>
                      <a:r>
                        <a:rPr sz="600" dirty="0">
                          <a:latin typeface="Trebuchet MS"/>
                          <a:cs typeface="Trebuchet MS"/>
                        </a:rPr>
                        <a:t>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p</a:t>
                      </a:r>
                      <a:r>
                        <a:rPr sz="1200" spc="5" dirty="0">
                          <a:latin typeface="Trebuchet MS"/>
                          <a:cs typeface="Trebuchet MS"/>
                        </a:rPr>
                        <a:t>ol</a:t>
                      </a:r>
                      <a:r>
                        <a:rPr sz="1200" spc="-5" dirty="0">
                          <a:latin typeface="Trebuchet MS"/>
                          <a:cs typeface="Trebuchet MS"/>
                        </a:rPr>
                        <a:t>ic</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es</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7"/>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p</a:t>
                      </a:r>
                      <a:r>
                        <a:rPr sz="1200" spc="5" dirty="0">
                          <a:latin typeface="Trebuchet MS"/>
                          <a:cs typeface="Trebuchet MS"/>
                        </a:rPr>
                        <a:t>ol</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es</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t</a:t>
                      </a:r>
                      <a:r>
                        <a:rPr sz="1200" spc="-10" dirty="0">
                          <a:latin typeface="Trebuchet MS"/>
                          <a:cs typeface="Trebuchet MS"/>
                        </a:rPr>
                        <a:t>i</a:t>
                      </a:r>
                      <a:r>
                        <a:rPr sz="1200" dirty="0">
                          <a:latin typeface="Trebuchet MS"/>
                          <a:cs typeface="Trebuchet MS"/>
                        </a:rPr>
                        <a:t>ve</a:t>
                      </a:r>
                      <a:r>
                        <a:rPr sz="1200" spc="-85" dirty="0">
                          <a:latin typeface="Trebuchet MS"/>
                          <a:cs typeface="Trebuchet MS"/>
                        </a:rPr>
                        <a:t> </a:t>
                      </a:r>
                      <a:r>
                        <a:rPr sz="1200" spc="-5" dirty="0">
                          <a:latin typeface="Trebuchet MS"/>
                          <a:cs typeface="Trebuchet MS"/>
                        </a:rPr>
                        <a:t>n</a:t>
                      </a:r>
                      <a:r>
                        <a:rPr sz="120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spc="-10" dirty="0">
                          <a:latin typeface="Trebuchet MS"/>
                          <a:cs typeface="Trebuchet MS"/>
                        </a:rPr>
                        <a:t>t</a:t>
                      </a:r>
                      <a:r>
                        <a:rPr sz="1200" spc="15" dirty="0">
                          <a:latin typeface="Trebuchet MS"/>
                          <a:cs typeface="Trebuchet MS"/>
                        </a:rPr>
                        <a:t>u</a:t>
                      </a:r>
                      <a:r>
                        <a:rPr sz="1200" spc="-10" dirty="0">
                          <a:latin typeface="Trebuchet MS"/>
                          <a:cs typeface="Trebuchet MS"/>
                        </a:rPr>
                        <a:t>t</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dirty="0">
                          <a:latin typeface="Trebuchet MS"/>
                          <a:cs typeface="Trebuchet MS"/>
                        </a:rPr>
                        <a:t>n</a:t>
                      </a: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o</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10" dirty="0">
                          <a:latin typeface="Trebuchet MS"/>
                          <a:cs typeface="Trebuchet MS"/>
                        </a:rPr>
                        <a:t>i</a:t>
                      </a:r>
                      <a:r>
                        <a:rPr sz="600" spc="10" dirty="0">
                          <a:latin typeface="Trebuchet MS"/>
                          <a:cs typeface="Trebuchet MS"/>
                        </a:rPr>
                        <a:t>n</a:t>
                      </a:r>
                      <a:r>
                        <a:rPr sz="600" spc="-10" dirty="0">
                          <a:latin typeface="Trebuchet MS"/>
                          <a:cs typeface="Trebuchet MS"/>
                        </a:rPr>
                        <a:t>t</a:t>
                      </a:r>
                      <a:r>
                        <a:rPr sz="600" spc="5" dirty="0">
                          <a:latin typeface="Trebuchet MS"/>
                          <a:cs typeface="Trebuchet MS"/>
                        </a:rPr>
                        <a:t>e</a:t>
                      </a:r>
                      <a:r>
                        <a:rPr sz="600" spc="-5" dirty="0">
                          <a:latin typeface="Trebuchet MS"/>
                          <a:cs typeface="Trebuchet MS"/>
                        </a:rPr>
                        <a:t>rn</a:t>
                      </a:r>
                      <a:r>
                        <a:rPr sz="600" spc="10" dirty="0">
                          <a:latin typeface="Trebuchet MS"/>
                          <a:cs typeface="Trebuchet MS"/>
                        </a:rPr>
                        <a:t>a</a:t>
                      </a:r>
                      <a:r>
                        <a:rPr sz="600" spc="-10" dirty="0">
                          <a:latin typeface="Trebuchet MS"/>
                          <a:cs typeface="Trebuchet MS"/>
                        </a:rPr>
                        <a:t>ti</a:t>
                      </a:r>
                      <a:r>
                        <a:rPr sz="600" spc="5" dirty="0">
                          <a:latin typeface="Trebuchet MS"/>
                          <a:cs typeface="Trebuchet MS"/>
                        </a:rPr>
                        <a:t>o</a:t>
                      </a:r>
                      <a:r>
                        <a:rPr sz="600" spc="-5" dirty="0">
                          <a:latin typeface="Trebuchet MS"/>
                          <a:cs typeface="Trebuchet MS"/>
                        </a:rPr>
                        <a:t>na</a:t>
                      </a:r>
                      <a:r>
                        <a:rPr sz="600" dirty="0">
                          <a:latin typeface="Trebuchet MS"/>
                          <a:cs typeface="Trebuchet MS"/>
                        </a:rPr>
                        <a:t>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5" dirty="0">
                          <a:latin typeface="Trebuchet MS"/>
                          <a:cs typeface="Trebuchet MS"/>
                        </a:rPr>
                        <a:t>t</a:t>
                      </a:r>
                      <a:r>
                        <a:rPr sz="1200" spc="-10" dirty="0">
                          <a:latin typeface="Trebuchet MS"/>
                          <a:cs typeface="Trebuchet MS"/>
                        </a:rPr>
                        <a:t>it</a:t>
                      </a:r>
                      <a:r>
                        <a:rPr sz="1200" spc="15" dirty="0">
                          <a:latin typeface="Trebuchet MS"/>
                          <a:cs typeface="Trebuchet MS"/>
                        </a:rPr>
                        <a:t>u</a:t>
                      </a:r>
                      <a:r>
                        <a:rPr sz="1200" spc="-10" dirty="0">
                          <a:latin typeface="Trebuchet MS"/>
                          <a:cs typeface="Trebuchet MS"/>
                        </a:rPr>
                        <a:t>t</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an</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8"/>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5"/>
                        </a:lnSpc>
                      </a:pP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b</a:t>
                      </a:r>
                      <a:r>
                        <a:rPr sz="1200" spc="5" dirty="0">
                          <a:latin typeface="Trebuchet MS"/>
                          <a:cs typeface="Trebuchet MS"/>
                        </a:rPr>
                        <a:t>o</a:t>
                      </a:r>
                      <a:r>
                        <a:rPr sz="1200" spc="-10" dirty="0">
                          <a:latin typeface="Trebuchet MS"/>
                          <a:cs typeface="Trebuchet MS"/>
                        </a:rPr>
                        <a:t>t</a:t>
                      </a:r>
                      <a:r>
                        <a:rPr sz="1200" dirty="0">
                          <a:latin typeface="Trebuchet MS"/>
                          <a:cs typeface="Trebuchet MS"/>
                        </a:rPr>
                        <a:t>h</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dirty="0">
                          <a:latin typeface="Trebuchet MS"/>
                          <a:cs typeface="Trebuchet MS"/>
                        </a:rPr>
                        <a:t>al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of</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h</a:t>
                      </a:r>
                      <a:r>
                        <a:rPr sz="600" dirty="0">
                          <a:latin typeface="Trebuchet MS"/>
                          <a:cs typeface="Trebuchet MS"/>
                        </a:rPr>
                        <a:t>u</a:t>
                      </a:r>
                      <a:r>
                        <a:rPr sz="600" spc="-5" dirty="0">
                          <a:latin typeface="Trebuchet MS"/>
                          <a:cs typeface="Trebuchet MS"/>
                        </a:rPr>
                        <a:t>ma</a:t>
                      </a:r>
                      <a:r>
                        <a:rPr sz="600" dirty="0">
                          <a:latin typeface="Trebuchet MS"/>
                          <a:cs typeface="Trebuchet MS"/>
                        </a:rPr>
                        <a:t>n</a:t>
                      </a:r>
                      <a:r>
                        <a:rPr sz="600" spc="-90" dirty="0">
                          <a:latin typeface="Trebuchet MS"/>
                          <a:cs typeface="Trebuchet MS"/>
                        </a:rPr>
                        <a:t> </a:t>
                      </a:r>
                      <a:r>
                        <a:rPr sz="600" spc="10" dirty="0">
                          <a:latin typeface="Trebuchet MS"/>
                          <a:cs typeface="Trebuchet MS"/>
                        </a:rPr>
                        <a:t>r</a:t>
                      </a:r>
                      <a:r>
                        <a:rPr sz="600" spc="-5" dirty="0">
                          <a:latin typeface="Trebuchet MS"/>
                          <a:cs typeface="Trebuchet MS"/>
                        </a:rPr>
                        <a:t>ig</a:t>
                      </a:r>
                      <a:r>
                        <a:rPr sz="600" spc="10" dirty="0">
                          <a:latin typeface="Trebuchet MS"/>
                          <a:cs typeface="Trebuchet MS"/>
                        </a:rPr>
                        <a:t>h</a:t>
                      </a:r>
                      <a:r>
                        <a:rPr sz="600" spc="-10" dirty="0">
                          <a:latin typeface="Trebuchet MS"/>
                          <a:cs typeface="Trebuchet MS"/>
                        </a:rPr>
                        <a:t>t</a:t>
                      </a:r>
                      <a:r>
                        <a:rPr sz="600" dirty="0">
                          <a:latin typeface="Trebuchet MS"/>
                          <a:cs typeface="Trebuchet MS"/>
                        </a:rPr>
                        <a:t>s</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5"/>
                        </a:lnSpc>
                      </a:pP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dirty="0">
                          <a:latin typeface="Trebuchet MS"/>
                          <a:cs typeface="Trebuchet MS"/>
                        </a:rPr>
                        <a:t>al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of</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9"/>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latin typeface="Trebuchet MS"/>
                          <a:cs typeface="Trebuchet MS"/>
                        </a:rPr>
                        <a:t>wh</a:t>
                      </a:r>
                      <a:r>
                        <a:rPr sz="1200" spc="-10"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5" dirty="0">
                          <a:latin typeface="Trebuchet MS"/>
                          <a:cs typeface="Trebuchet MS"/>
                        </a:rPr>
                        <a:t>t</a:t>
                      </a:r>
                      <a:r>
                        <a:rPr sz="1200" spc="-10" dirty="0">
                          <a:latin typeface="Trebuchet MS"/>
                          <a:cs typeface="Trebuchet MS"/>
                        </a:rPr>
                        <a:t>it</a:t>
                      </a:r>
                      <a:r>
                        <a:rPr sz="1200" spc="15" dirty="0">
                          <a:latin typeface="Trebuchet MS"/>
                          <a:cs typeface="Trebuchet MS"/>
                        </a:rPr>
                        <a:t>u</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dirty="0">
                          <a:latin typeface="Trebuchet MS"/>
                          <a:cs typeface="Trebuchet MS"/>
                        </a:rPr>
                        <a:t>an</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p</a:t>
                      </a:r>
                      <a:r>
                        <a:rPr sz="1200" spc="5" dirty="0">
                          <a:latin typeface="Trebuchet MS"/>
                          <a:cs typeface="Trebuchet MS"/>
                        </a:rPr>
                        <a:t>ol</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t</a:t>
                      </a:r>
                      <a:r>
                        <a:rPr sz="1200" spc="-5" dirty="0">
                          <a:latin typeface="Trebuchet MS"/>
                          <a:cs typeface="Trebuchet MS"/>
                        </a:rPr>
                        <a:t>hi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10" dirty="0">
                          <a:latin typeface="Trebuchet MS"/>
                          <a:cs typeface="Trebuchet MS"/>
                        </a:rPr>
                        <a:t>i</a:t>
                      </a:r>
                      <a:r>
                        <a:rPr sz="600" spc="-5" dirty="0">
                          <a:latin typeface="Trebuchet MS"/>
                          <a:cs typeface="Trebuchet MS"/>
                        </a:rPr>
                        <a:t>n</a:t>
                      </a:r>
                      <a:r>
                        <a:rPr sz="600" dirty="0">
                          <a:latin typeface="Trebuchet MS"/>
                          <a:cs typeface="Trebuchet MS"/>
                        </a:rPr>
                        <a:t>s</a:t>
                      </a:r>
                      <a:r>
                        <a:rPr sz="600" spc="5" dirty="0">
                          <a:latin typeface="Trebuchet MS"/>
                          <a:cs typeface="Trebuchet MS"/>
                        </a:rPr>
                        <a:t>t</a:t>
                      </a:r>
                      <a:r>
                        <a:rPr sz="600" spc="-5" dirty="0">
                          <a:latin typeface="Trebuchet MS"/>
                          <a:cs typeface="Trebuchet MS"/>
                        </a:rPr>
                        <a:t>r</a:t>
                      </a:r>
                      <a:r>
                        <a:rPr sz="600" dirty="0">
                          <a:latin typeface="Trebuchet MS"/>
                          <a:cs typeface="Trebuchet MS"/>
                        </a:rPr>
                        <a:t>u</a:t>
                      </a:r>
                      <a:r>
                        <a:rPr sz="600" spc="-5" dirty="0">
                          <a:latin typeface="Trebuchet MS"/>
                          <a:cs typeface="Trebuchet MS"/>
                        </a:rPr>
                        <a:t>m</a:t>
                      </a:r>
                      <a:r>
                        <a:rPr sz="600" spc="5" dirty="0">
                          <a:latin typeface="Trebuchet MS"/>
                          <a:cs typeface="Trebuchet MS"/>
                        </a:rPr>
                        <a:t>e</a:t>
                      </a:r>
                      <a:r>
                        <a:rPr sz="600" spc="10" dirty="0">
                          <a:latin typeface="Trebuchet MS"/>
                          <a:cs typeface="Trebuchet MS"/>
                        </a:rPr>
                        <a:t>n</a:t>
                      </a:r>
                      <a:r>
                        <a:rPr sz="600" spc="-10" dirty="0">
                          <a:latin typeface="Trebuchet MS"/>
                          <a:cs typeface="Trebuchet MS"/>
                        </a:rPr>
                        <a:t>t</a:t>
                      </a:r>
                      <a:r>
                        <a:rPr sz="600" dirty="0">
                          <a:latin typeface="Trebuchet MS"/>
                          <a:cs typeface="Trebuchet MS"/>
                        </a:rPr>
                        <a:t>s</a:t>
                      </a:r>
                      <a:r>
                        <a:rPr sz="600" spc="-85" dirty="0">
                          <a:latin typeface="Trebuchet MS"/>
                          <a:cs typeface="Trebuchet MS"/>
                        </a:rPr>
                        <a:t> </a:t>
                      </a:r>
                      <a:r>
                        <a:rPr sz="600" spc="-5" dirty="0">
                          <a:latin typeface="Trebuchet MS"/>
                          <a:cs typeface="Trebuchet MS"/>
                        </a:rPr>
                        <a:t>wh</a:t>
                      </a:r>
                      <a:r>
                        <a:rPr sz="600" spc="5" dirty="0">
                          <a:latin typeface="Trebuchet MS"/>
                          <a:cs typeface="Trebuchet MS"/>
                        </a:rPr>
                        <a:t>i</a:t>
                      </a:r>
                      <a:r>
                        <a:rPr sz="600" spc="-5" dirty="0">
                          <a:latin typeface="Trebuchet MS"/>
                          <a:cs typeface="Trebuchet MS"/>
                        </a:rPr>
                        <a:t>c</a:t>
                      </a:r>
                      <a:r>
                        <a:rPr sz="600" dirty="0">
                          <a:latin typeface="Trebuchet MS"/>
                          <a:cs typeface="Trebuchet MS"/>
                        </a:rPr>
                        <a:t>h</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0"/>
                  </a:ext>
                </a:extLst>
              </a:tr>
              <a:tr h="17538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dirty="0">
                          <a:latin typeface="Trebuchet MS"/>
                          <a:cs typeface="Trebuchet MS"/>
                        </a:rPr>
                        <a:t>al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of</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spc="-10" dirty="0">
                          <a:latin typeface="Trebuchet MS"/>
                          <a:cs typeface="Trebuchet MS"/>
                        </a:rPr>
                        <a:t>t</a:t>
                      </a:r>
                      <a:r>
                        <a:rPr sz="1200" spc="15" dirty="0">
                          <a:latin typeface="Trebuchet MS"/>
                          <a:cs typeface="Trebuchet MS"/>
                        </a:rPr>
                        <a:t>u</a:t>
                      </a:r>
                      <a:r>
                        <a:rPr sz="1200" spc="-10" dirty="0">
                          <a:latin typeface="Trebuchet MS"/>
                          <a:cs typeface="Trebuchet MS"/>
                        </a:rPr>
                        <a:t>t</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dirty="0">
                          <a:latin typeface="Trebuchet MS"/>
                          <a:cs typeface="Trebuchet MS"/>
                        </a:rPr>
                        <a:t>n</a:t>
                      </a: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Par</a:t>
                      </a:r>
                      <a:r>
                        <a:rPr sz="600" spc="5" dirty="0">
                          <a:latin typeface="Trebuchet MS"/>
                          <a:cs typeface="Trebuchet MS"/>
                        </a:rPr>
                        <a:t>t</a:t>
                      </a:r>
                      <a:r>
                        <a:rPr sz="600" spc="-10" dirty="0">
                          <a:latin typeface="Trebuchet MS"/>
                          <a:cs typeface="Trebuchet MS"/>
                        </a:rPr>
                        <a:t>i</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ha</a:t>
                      </a:r>
                      <a:r>
                        <a:rPr sz="600" dirty="0">
                          <a:latin typeface="Trebuchet MS"/>
                          <a:cs typeface="Trebuchet MS"/>
                        </a:rPr>
                        <a:t>ve</a:t>
                      </a:r>
                      <a:r>
                        <a:rPr sz="600" spc="-85" dirty="0">
                          <a:latin typeface="Trebuchet MS"/>
                          <a:cs typeface="Trebuchet MS"/>
                        </a:rPr>
                        <a:t> </a:t>
                      </a:r>
                      <a:r>
                        <a:rPr sz="600" spc="-5" dirty="0">
                          <a:latin typeface="Trebuchet MS"/>
                          <a:cs typeface="Trebuchet MS"/>
                        </a:rPr>
                        <a:t>r</a:t>
                      </a:r>
                      <a:r>
                        <a:rPr sz="600" dirty="0">
                          <a:latin typeface="Trebuchet MS"/>
                          <a:cs typeface="Trebuchet MS"/>
                        </a:rPr>
                        <a:t>a</a:t>
                      </a:r>
                      <a:r>
                        <a:rPr sz="600" spc="5" dirty="0">
                          <a:latin typeface="Trebuchet MS"/>
                          <a:cs typeface="Trebuchet MS"/>
                        </a:rPr>
                        <a:t>t</a:t>
                      </a:r>
                      <a:r>
                        <a:rPr sz="600" spc="-10" dirty="0">
                          <a:latin typeface="Trebuchet MS"/>
                          <a:cs typeface="Trebuchet MS"/>
                        </a:rPr>
                        <a:t>i</a:t>
                      </a:r>
                      <a:r>
                        <a:rPr sz="600" spc="5" dirty="0">
                          <a:latin typeface="Trebuchet MS"/>
                          <a:cs typeface="Trebuchet MS"/>
                        </a:rPr>
                        <a:t>f</a:t>
                      </a:r>
                      <a:r>
                        <a:rPr sz="600" spc="-5" dirty="0">
                          <a:latin typeface="Trebuchet MS"/>
                          <a:cs typeface="Trebuchet MS"/>
                        </a:rPr>
                        <a:t>i</a:t>
                      </a:r>
                      <a:r>
                        <a:rPr sz="600" spc="5" dirty="0">
                          <a:latin typeface="Trebuchet MS"/>
                          <a:cs typeface="Trebuchet MS"/>
                        </a:rPr>
                        <a:t>e</a:t>
                      </a:r>
                      <a:r>
                        <a:rPr sz="600" dirty="0">
                          <a:latin typeface="Trebuchet MS"/>
                          <a:cs typeface="Trebuchet MS"/>
                        </a:rPr>
                        <a:t>d</a:t>
                      </a:r>
                      <a:r>
                        <a:rPr sz="600" spc="-85" dirty="0">
                          <a:latin typeface="Trebuchet MS"/>
                          <a:cs typeface="Trebuchet MS"/>
                        </a:rPr>
                        <a:t> </a:t>
                      </a:r>
                      <a:r>
                        <a:rPr sz="600" spc="5" dirty="0">
                          <a:latin typeface="Trebuchet MS"/>
                          <a:cs typeface="Trebuchet MS"/>
                        </a:rPr>
                        <a:t>o</a:t>
                      </a:r>
                      <a:r>
                        <a:rPr sz="600" dirty="0">
                          <a:latin typeface="Trebuchet MS"/>
                          <a:cs typeface="Trebuchet MS"/>
                        </a:rPr>
                        <a:t>r</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1"/>
                  </a:ext>
                </a:extLst>
              </a:tr>
              <a:tr h="17538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00"/>
                        </a:lnSpc>
                      </a:pP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dirty="0">
                          <a:latin typeface="Trebuchet MS"/>
                          <a:cs typeface="Trebuchet MS"/>
                        </a:rPr>
                        <a:t>al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of</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acc</a:t>
                      </a:r>
                      <a:r>
                        <a:rPr sz="600" spc="5" dirty="0">
                          <a:latin typeface="Trebuchet MS"/>
                          <a:cs typeface="Trebuchet MS"/>
                        </a:rPr>
                        <a:t>e</a:t>
                      </a:r>
                      <a:r>
                        <a:rPr sz="600" dirty="0">
                          <a:latin typeface="Trebuchet MS"/>
                          <a:cs typeface="Trebuchet MS"/>
                        </a:rPr>
                        <a:t>d</a:t>
                      </a:r>
                      <a:r>
                        <a:rPr sz="600" spc="5" dirty="0">
                          <a:latin typeface="Trebuchet MS"/>
                          <a:cs typeface="Trebuchet MS"/>
                        </a:rPr>
                        <a:t>e</a:t>
                      </a:r>
                      <a:r>
                        <a:rPr sz="600" dirty="0">
                          <a:latin typeface="Trebuchet MS"/>
                          <a:cs typeface="Trebuchet MS"/>
                        </a:rPr>
                        <a:t>d</a:t>
                      </a:r>
                      <a:r>
                        <a:rPr sz="600" spc="-85" dirty="0">
                          <a:latin typeface="Trebuchet MS"/>
                          <a:cs typeface="Trebuchet MS"/>
                        </a:rPr>
                        <a:t> </a:t>
                      </a:r>
                      <a:r>
                        <a:rPr sz="600" spc="-10" dirty="0">
                          <a:latin typeface="Trebuchet MS"/>
                          <a:cs typeface="Trebuchet MS"/>
                        </a:rPr>
                        <a:t>t</a:t>
                      </a:r>
                      <a:r>
                        <a:rPr sz="600" spc="5" dirty="0">
                          <a:latin typeface="Trebuchet MS"/>
                          <a:cs typeface="Trebuchet MS"/>
                        </a:rPr>
                        <a:t>o</a:t>
                      </a:r>
                      <a:r>
                        <a:rPr sz="600" dirty="0">
                          <a:latin typeface="Trebuchet MS"/>
                          <a:cs typeface="Trebuchet MS"/>
                        </a:rPr>
                        <a:t>,</a:t>
                      </a:r>
                      <a:r>
                        <a:rPr sz="600" spc="-90" dirty="0">
                          <a:latin typeface="Trebuchet MS"/>
                          <a:cs typeface="Trebuchet MS"/>
                        </a:rPr>
                        <a:t> </a:t>
                      </a:r>
                      <a:r>
                        <a:rPr sz="600" dirty="0">
                          <a:latin typeface="Trebuchet MS"/>
                          <a:cs typeface="Trebuchet MS"/>
                        </a:rPr>
                        <a:t>a</a:t>
                      </a:r>
                      <a:r>
                        <a:rPr sz="600" spc="-5" dirty="0">
                          <a:latin typeface="Trebuchet MS"/>
                          <a:cs typeface="Trebuchet MS"/>
                        </a:rPr>
                        <a:t>n</a:t>
                      </a:r>
                      <a:r>
                        <a:rPr sz="600" dirty="0">
                          <a:latin typeface="Trebuchet MS"/>
                          <a:cs typeface="Trebuchet MS"/>
                        </a:rPr>
                        <a:t>d</a:t>
                      </a:r>
                      <a:r>
                        <a:rPr sz="600" spc="-85" dirty="0">
                          <a:latin typeface="Trebuchet MS"/>
                          <a:cs typeface="Trebuchet MS"/>
                        </a:rPr>
                        <a:t> </a:t>
                      </a:r>
                      <a:r>
                        <a:rPr sz="600" spc="-5" dirty="0">
                          <a:latin typeface="Trebuchet MS"/>
                          <a:cs typeface="Trebuchet MS"/>
                        </a:rPr>
                        <a:t>f</a:t>
                      </a:r>
                      <a:r>
                        <a:rPr sz="600" spc="5" dirty="0">
                          <a:latin typeface="Trebuchet MS"/>
                          <a:cs typeface="Trebuchet MS"/>
                        </a:rPr>
                        <a:t>o</a:t>
                      </a:r>
                      <a:r>
                        <a:rPr sz="600" dirty="0">
                          <a:latin typeface="Trebuchet MS"/>
                          <a:cs typeface="Trebuchet MS"/>
                        </a:rPr>
                        <a:t>r</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2"/>
                  </a:ext>
                </a:extLst>
              </a:tr>
              <a:tr h="17538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4775">
                        <a:lnSpc>
                          <a:spcPts val="1100"/>
                        </a:lnSpc>
                      </a:pP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5" dirty="0">
                          <a:latin typeface="Trebuchet MS"/>
                          <a:cs typeface="Trebuchet MS"/>
                        </a:rPr>
                        <a:t>pr</a:t>
                      </a:r>
                      <a:r>
                        <a:rPr sz="600" spc="5" dirty="0">
                          <a:latin typeface="Trebuchet MS"/>
                          <a:cs typeface="Trebuchet MS"/>
                        </a:rPr>
                        <a:t>i</a:t>
                      </a:r>
                      <a:r>
                        <a:rPr sz="600" spc="-5" dirty="0">
                          <a:latin typeface="Trebuchet MS"/>
                          <a:cs typeface="Trebuchet MS"/>
                        </a:rPr>
                        <a:t>n</a:t>
                      </a:r>
                      <a:r>
                        <a:rPr sz="600" spc="5" dirty="0">
                          <a:latin typeface="Trebuchet MS"/>
                          <a:cs typeface="Trebuchet MS"/>
                        </a:rPr>
                        <a:t>c</a:t>
                      </a:r>
                      <a:r>
                        <a:rPr sz="600" spc="-5" dirty="0">
                          <a:latin typeface="Trebuchet MS"/>
                          <a:cs typeface="Trebuchet MS"/>
                        </a:rPr>
                        <a:t>ip</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3"/>
                  </a:ext>
                </a:extLst>
              </a:tr>
              <a:tr h="17538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5" dirty="0">
                          <a:latin typeface="Trebuchet MS"/>
                          <a:cs typeface="Trebuchet MS"/>
                        </a:rPr>
                        <a:t>r</a:t>
                      </a:r>
                      <a:r>
                        <a:rPr sz="600" dirty="0">
                          <a:latin typeface="Trebuchet MS"/>
                          <a:cs typeface="Trebuchet MS"/>
                        </a:rPr>
                        <a:t>u</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5" dirty="0">
                          <a:latin typeface="Trebuchet MS"/>
                          <a:cs typeface="Trebuchet MS"/>
                        </a:rPr>
                        <a:t>l</a:t>
                      </a:r>
                      <a:r>
                        <a:rPr sz="600" dirty="0">
                          <a:latin typeface="Trebuchet MS"/>
                          <a:cs typeface="Trebuchet MS"/>
                        </a:rPr>
                        <a:t>a</a:t>
                      </a:r>
                      <a:r>
                        <a:rPr sz="600" spc="-5" dirty="0">
                          <a:latin typeface="Trebuchet MS"/>
                          <a:cs typeface="Trebuchet MS"/>
                        </a:rPr>
                        <a:t>w</a:t>
                      </a:r>
                      <a:r>
                        <a:rPr sz="600" dirty="0">
                          <a:latin typeface="Trebuchet MS"/>
                          <a:cs typeface="Trebuchet MS"/>
                        </a:rPr>
                        <a:t>,</a:t>
                      </a:r>
                      <a:r>
                        <a:rPr sz="600" spc="-90" dirty="0">
                          <a:latin typeface="Trebuchet MS"/>
                          <a:cs typeface="Trebuchet MS"/>
                        </a:rPr>
                        <a:t> </a:t>
                      </a:r>
                      <a:r>
                        <a:rPr sz="600" dirty="0">
                          <a:latin typeface="Trebuchet MS"/>
                          <a:cs typeface="Trebuchet MS"/>
                        </a:rPr>
                        <a:t>u</a:t>
                      </a:r>
                      <a:r>
                        <a:rPr sz="600" spc="-5" dirty="0">
                          <a:latin typeface="Trebuchet MS"/>
                          <a:cs typeface="Trebuchet MS"/>
                        </a:rPr>
                        <a:t>n</a:t>
                      </a:r>
                      <a:r>
                        <a:rPr sz="600" dirty="0">
                          <a:latin typeface="Trebuchet MS"/>
                          <a:cs typeface="Trebuchet MS"/>
                        </a:rPr>
                        <a:t>d</a:t>
                      </a:r>
                      <a:r>
                        <a:rPr sz="600" spc="5" dirty="0">
                          <a:latin typeface="Trebuchet MS"/>
                          <a:cs typeface="Trebuchet MS"/>
                        </a:rPr>
                        <a:t>e</a:t>
                      </a:r>
                      <a:r>
                        <a:rPr sz="600" spc="-5" dirty="0">
                          <a:latin typeface="Trebuchet MS"/>
                          <a:cs typeface="Trebuchet MS"/>
                        </a:rPr>
                        <a:t>rp</a:t>
                      </a:r>
                      <a:r>
                        <a:rPr sz="600" spc="-10" dirty="0">
                          <a:latin typeface="Trebuchet MS"/>
                          <a:cs typeface="Trebuchet MS"/>
                        </a:rPr>
                        <a:t>i</a:t>
                      </a:r>
                      <a:r>
                        <a:rPr sz="600" spc="-5" dirty="0">
                          <a:latin typeface="Trebuchet MS"/>
                          <a:cs typeface="Trebuchet MS"/>
                        </a:rPr>
                        <a:t>n</a:t>
                      </a:r>
                      <a:r>
                        <a:rPr sz="600" dirty="0">
                          <a:latin typeface="Trebuchet MS"/>
                          <a:cs typeface="Trebuchet MS"/>
                        </a:rPr>
                        <a:t>s</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4"/>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5"/>
                        </a:lnSpc>
                      </a:pP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dirty="0">
                          <a:latin typeface="Trebuchet MS"/>
                          <a:cs typeface="Trebuchet MS"/>
                        </a:rPr>
                        <a:t>d</a:t>
                      </a:r>
                      <a:r>
                        <a:rPr sz="600" spc="5" dirty="0">
                          <a:latin typeface="Trebuchet MS"/>
                          <a:cs typeface="Trebuchet MS"/>
                        </a:rPr>
                        <a:t>o</a:t>
                      </a:r>
                      <a:r>
                        <a:rPr sz="600" spc="-5" dirty="0">
                          <a:latin typeface="Trebuchet MS"/>
                          <a:cs typeface="Trebuchet MS"/>
                        </a:rPr>
                        <a:t>m</a:t>
                      </a:r>
                      <a:r>
                        <a:rPr sz="600" spc="5" dirty="0">
                          <a:latin typeface="Trebuchet MS"/>
                          <a:cs typeface="Trebuchet MS"/>
                        </a:rPr>
                        <a:t>e</a:t>
                      </a:r>
                      <a:r>
                        <a:rPr sz="600" dirty="0">
                          <a:latin typeface="Trebuchet MS"/>
                          <a:cs typeface="Trebuchet MS"/>
                        </a:rPr>
                        <a:t>s</a:t>
                      </a:r>
                      <a:r>
                        <a:rPr sz="600" spc="-10" dirty="0">
                          <a:latin typeface="Trebuchet MS"/>
                          <a:cs typeface="Trebuchet MS"/>
                        </a:rPr>
                        <a:t>t</a:t>
                      </a:r>
                      <a:r>
                        <a:rPr sz="600" spc="5" dirty="0">
                          <a:latin typeface="Trebuchet MS"/>
                          <a:cs typeface="Trebuchet MS"/>
                        </a:rPr>
                        <a:t>i</a:t>
                      </a:r>
                      <a:r>
                        <a:rPr sz="600" dirty="0">
                          <a:latin typeface="Trebuchet MS"/>
                          <a:cs typeface="Trebuchet MS"/>
                        </a:rPr>
                        <a:t>c</a:t>
                      </a:r>
                      <a:r>
                        <a:rPr sz="600" spc="-90" dirty="0">
                          <a:latin typeface="Trebuchet MS"/>
                          <a:cs typeface="Trebuchet MS"/>
                        </a:rPr>
                        <a:t> </a:t>
                      </a:r>
                      <a:r>
                        <a:rPr sz="600" spc="-5" dirty="0">
                          <a:latin typeface="Trebuchet MS"/>
                          <a:cs typeface="Trebuchet MS"/>
                        </a:rPr>
                        <a:t>an</a:t>
                      </a:r>
                      <a:r>
                        <a:rPr sz="600" dirty="0">
                          <a:latin typeface="Trebuchet MS"/>
                          <a:cs typeface="Trebuchet MS"/>
                        </a:rPr>
                        <a:t>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5"/>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dirty="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10" dirty="0">
                          <a:latin typeface="Trebuchet MS"/>
                          <a:cs typeface="Trebuchet MS"/>
                        </a:rPr>
                        <a:t>i</a:t>
                      </a:r>
                      <a:r>
                        <a:rPr sz="600" spc="-5" dirty="0">
                          <a:latin typeface="Trebuchet MS"/>
                          <a:cs typeface="Trebuchet MS"/>
                        </a:rPr>
                        <a:t>n</a:t>
                      </a:r>
                      <a:r>
                        <a:rPr sz="600" spc="-10" dirty="0">
                          <a:latin typeface="Trebuchet MS"/>
                          <a:cs typeface="Trebuchet MS"/>
                        </a:rPr>
                        <a:t>t</a:t>
                      </a:r>
                      <a:r>
                        <a:rPr sz="600" spc="5" dirty="0">
                          <a:latin typeface="Trebuchet MS"/>
                          <a:cs typeface="Trebuchet MS"/>
                        </a:rPr>
                        <a:t>e</a:t>
                      </a:r>
                      <a:r>
                        <a:rPr sz="600" spc="10" dirty="0">
                          <a:latin typeface="Trebuchet MS"/>
                          <a:cs typeface="Trebuchet MS"/>
                        </a:rPr>
                        <a:t>r</a:t>
                      </a:r>
                      <a:r>
                        <a:rPr sz="600" spc="-5" dirty="0">
                          <a:latin typeface="Trebuchet MS"/>
                          <a:cs typeface="Trebuchet MS"/>
                        </a:rPr>
                        <a:t>na</a:t>
                      </a:r>
                      <a:r>
                        <a:rPr sz="600" spc="5" dirty="0">
                          <a:latin typeface="Trebuchet MS"/>
                          <a:cs typeface="Trebuchet MS"/>
                        </a:rPr>
                        <a:t>t</a:t>
                      </a:r>
                      <a:r>
                        <a:rPr sz="600" spc="-10" dirty="0">
                          <a:latin typeface="Trebuchet MS"/>
                          <a:cs typeface="Trebuchet MS"/>
                        </a:rPr>
                        <a:t>i</a:t>
                      </a:r>
                      <a:r>
                        <a:rPr sz="600" spc="5" dirty="0">
                          <a:latin typeface="Trebuchet MS"/>
                          <a:cs typeface="Trebuchet MS"/>
                        </a:rPr>
                        <a:t>o</a:t>
                      </a:r>
                      <a:r>
                        <a:rPr sz="600" spc="-5" dirty="0">
                          <a:latin typeface="Trebuchet MS"/>
                          <a:cs typeface="Trebuchet MS"/>
                        </a:rPr>
                        <a:t>na</a:t>
                      </a:r>
                      <a:r>
                        <a:rPr sz="600" dirty="0">
                          <a:latin typeface="Trebuchet MS"/>
                          <a:cs typeface="Trebuchet MS"/>
                        </a:rPr>
                        <a:t>l</a:t>
                      </a:r>
                      <a:r>
                        <a:rPr sz="600" spc="-85" dirty="0">
                          <a:latin typeface="Trebuchet MS"/>
                          <a:cs typeface="Trebuchet MS"/>
                        </a:rPr>
                        <a:t> </a:t>
                      </a:r>
                      <a:r>
                        <a:rPr sz="600" spc="-5" dirty="0">
                          <a:latin typeface="Trebuchet MS"/>
                          <a:cs typeface="Trebuchet MS"/>
                        </a:rPr>
                        <a:t>p</a:t>
                      </a:r>
                      <a:r>
                        <a:rPr sz="600" spc="5" dirty="0">
                          <a:latin typeface="Trebuchet MS"/>
                          <a:cs typeface="Trebuchet MS"/>
                        </a:rPr>
                        <a:t>ol</a:t>
                      </a:r>
                      <a:r>
                        <a:rPr sz="600" spc="-10" dirty="0">
                          <a:latin typeface="Trebuchet MS"/>
                          <a:cs typeface="Trebuchet MS"/>
                        </a:rPr>
                        <a:t>i</a:t>
                      </a:r>
                      <a:r>
                        <a:rPr sz="600" spc="5" dirty="0">
                          <a:latin typeface="Trebuchet MS"/>
                          <a:cs typeface="Trebuchet MS"/>
                        </a:rPr>
                        <a:t>c</a:t>
                      </a:r>
                      <a:r>
                        <a:rPr sz="600" spc="-10" dirty="0">
                          <a:latin typeface="Trebuchet MS"/>
                          <a:cs typeface="Trebuchet MS"/>
                        </a:rPr>
                        <a:t>i</a:t>
                      </a:r>
                      <a:r>
                        <a:rPr sz="600" spc="5" dirty="0">
                          <a:latin typeface="Trebuchet MS"/>
                          <a:cs typeface="Trebuchet MS"/>
                        </a:rPr>
                        <a:t>es</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6"/>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5" dirty="0">
                          <a:latin typeface="Trebuchet MS"/>
                          <a:cs typeface="Trebuchet MS"/>
                        </a:rPr>
                        <a:t>P</a:t>
                      </a:r>
                      <a:r>
                        <a:rPr sz="600" dirty="0">
                          <a:latin typeface="Trebuchet MS"/>
                          <a:cs typeface="Trebuchet MS"/>
                        </a:rPr>
                        <a:t>a</a:t>
                      </a:r>
                      <a:r>
                        <a:rPr sz="600" spc="-5" dirty="0">
                          <a:latin typeface="Trebuchet MS"/>
                          <a:cs typeface="Trebuchet MS"/>
                        </a:rPr>
                        <a:t>r</a:t>
                      </a:r>
                      <a:r>
                        <a:rPr sz="600" spc="5" dirty="0">
                          <a:latin typeface="Trebuchet MS"/>
                          <a:cs typeface="Trebuchet MS"/>
                        </a:rPr>
                        <a:t>t</a:t>
                      </a:r>
                      <a:r>
                        <a:rPr sz="600" spc="-10" dirty="0">
                          <a:latin typeface="Trebuchet MS"/>
                          <a:cs typeface="Trebuchet MS"/>
                        </a:rPr>
                        <a:t>i</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an</a:t>
                      </a:r>
                      <a:r>
                        <a:rPr sz="600" dirty="0">
                          <a:latin typeface="Trebuchet MS"/>
                          <a:cs typeface="Trebuchet MS"/>
                        </a:rPr>
                        <a:t>d</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7"/>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c</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10" dirty="0">
                          <a:latin typeface="Trebuchet MS"/>
                          <a:cs typeface="Trebuchet MS"/>
                        </a:rPr>
                        <a:t>t</a:t>
                      </a:r>
                      <a:r>
                        <a:rPr sz="600" spc="5" dirty="0">
                          <a:latin typeface="Trebuchet MS"/>
                          <a:cs typeface="Trebuchet MS"/>
                        </a:rPr>
                        <a:t>i</a:t>
                      </a:r>
                      <a:r>
                        <a:rPr sz="600" spc="-10" dirty="0">
                          <a:latin typeface="Trebuchet MS"/>
                          <a:cs typeface="Trebuchet MS"/>
                        </a:rPr>
                        <a:t>t</a:t>
                      </a:r>
                      <a:r>
                        <a:rPr sz="600" spc="15" dirty="0">
                          <a:latin typeface="Trebuchet MS"/>
                          <a:cs typeface="Trebuchet MS"/>
                        </a:rPr>
                        <a:t>u</a:t>
                      </a:r>
                      <a:r>
                        <a:rPr sz="600" spc="-10" dirty="0">
                          <a:latin typeface="Trebuchet MS"/>
                          <a:cs typeface="Trebuchet MS"/>
                        </a:rPr>
                        <a:t>t</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a</a:t>
                      </a:r>
                      <a:r>
                        <a:rPr sz="600" dirty="0">
                          <a:latin typeface="Trebuchet MS"/>
                          <a:cs typeface="Trebuchet MS"/>
                        </a:rPr>
                        <a:t>n</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8"/>
                  </a:ext>
                </a:extLst>
              </a:tr>
              <a:tr h="169988">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06045">
                        <a:lnSpc>
                          <a:spcPts val="1100"/>
                        </a:lnSpc>
                      </a:pPr>
                      <a:r>
                        <a:rPr sz="600" spc="5" dirty="0">
                          <a:latin typeface="Trebuchet MS"/>
                          <a:cs typeface="Trebuchet MS"/>
                        </a:rPr>
                        <a:t>e</a:t>
                      </a:r>
                      <a:r>
                        <a:rPr sz="600" dirty="0">
                          <a:latin typeface="Trebuchet MS"/>
                          <a:cs typeface="Trebuchet MS"/>
                        </a:rPr>
                        <a:t>ss</a:t>
                      </a:r>
                      <a:r>
                        <a:rPr sz="600" spc="5" dirty="0">
                          <a:latin typeface="Trebuchet MS"/>
                          <a:cs typeface="Trebuchet MS"/>
                        </a:rPr>
                        <a:t>e</a:t>
                      </a:r>
                      <a:r>
                        <a:rPr sz="600" spc="-5" dirty="0">
                          <a:latin typeface="Trebuchet MS"/>
                          <a:cs typeface="Trebuchet MS"/>
                        </a:rPr>
                        <a:t>n</a:t>
                      </a:r>
                      <a:r>
                        <a:rPr sz="600" spc="-10" dirty="0">
                          <a:latin typeface="Trebuchet MS"/>
                          <a:cs typeface="Trebuchet MS"/>
                        </a:rPr>
                        <a:t>ti</a:t>
                      </a:r>
                      <a:r>
                        <a:rPr sz="600" dirty="0">
                          <a:latin typeface="Trebuchet MS"/>
                          <a:cs typeface="Trebuchet MS"/>
                        </a:rPr>
                        <a:t>al</a:t>
                      </a:r>
                      <a:r>
                        <a:rPr sz="600" spc="-85" dirty="0">
                          <a:latin typeface="Trebuchet MS"/>
                          <a:cs typeface="Trebuchet MS"/>
                        </a:rPr>
                        <a:t> </a:t>
                      </a:r>
                      <a:r>
                        <a:rPr sz="600" spc="5" dirty="0">
                          <a:latin typeface="Trebuchet MS"/>
                          <a:cs typeface="Trebuchet MS"/>
                        </a:rPr>
                        <a:t>ele</a:t>
                      </a:r>
                      <a:r>
                        <a:rPr sz="600" spc="-5" dirty="0">
                          <a:latin typeface="Trebuchet MS"/>
                          <a:cs typeface="Trebuchet MS"/>
                        </a:rPr>
                        <a:t>m</a:t>
                      </a:r>
                      <a:r>
                        <a:rPr sz="600" spc="5" dirty="0">
                          <a:latin typeface="Trebuchet MS"/>
                          <a:cs typeface="Trebuchet MS"/>
                        </a:rPr>
                        <a:t>e</a:t>
                      </a:r>
                      <a:r>
                        <a:rPr sz="600" spc="-5" dirty="0">
                          <a:latin typeface="Trebuchet MS"/>
                          <a:cs typeface="Trebuchet MS"/>
                        </a:rPr>
                        <a:t>n</a:t>
                      </a:r>
                      <a:r>
                        <a:rPr sz="600" dirty="0">
                          <a:latin typeface="Trebuchet MS"/>
                          <a:cs typeface="Trebuchet MS"/>
                        </a:rPr>
                        <a:t>t</a:t>
                      </a:r>
                      <a:r>
                        <a:rPr sz="600" spc="-95" dirty="0">
                          <a:latin typeface="Trebuchet MS"/>
                          <a:cs typeface="Trebuchet MS"/>
                        </a:rPr>
                        <a:t> </a:t>
                      </a:r>
                      <a:r>
                        <a:rPr sz="600" spc="5" dirty="0">
                          <a:latin typeface="Trebuchet MS"/>
                          <a:cs typeface="Trebuchet MS"/>
                        </a:rPr>
                        <a:t>of</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29"/>
                  </a:ext>
                </a:extLst>
              </a:tr>
              <a:tr h="18322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06045">
                        <a:lnSpc>
                          <a:spcPts val="1150"/>
                        </a:lnSpc>
                      </a:pPr>
                      <a:r>
                        <a:rPr sz="600" spc="-10" dirty="0">
                          <a:latin typeface="Trebuchet MS"/>
                          <a:cs typeface="Trebuchet MS"/>
                        </a:rPr>
                        <a:t>t</a:t>
                      </a:r>
                      <a:r>
                        <a:rPr sz="600" spc="-5" dirty="0">
                          <a:latin typeface="Trebuchet MS"/>
                          <a:cs typeface="Trebuchet MS"/>
                        </a:rPr>
                        <a:t>h</a:t>
                      </a:r>
                      <a:r>
                        <a:rPr sz="600" spc="-10" dirty="0">
                          <a:latin typeface="Trebuchet MS"/>
                          <a:cs typeface="Trebuchet MS"/>
                        </a:rPr>
                        <a:t>i</a:t>
                      </a:r>
                      <a:r>
                        <a:rPr sz="600" dirty="0">
                          <a:latin typeface="Trebuchet MS"/>
                          <a:cs typeface="Trebuchet MS"/>
                        </a:rPr>
                        <a:t>s</a:t>
                      </a:r>
                      <a:r>
                        <a:rPr sz="600" spc="-85" dirty="0">
                          <a:latin typeface="Trebuchet MS"/>
                          <a:cs typeface="Trebuchet MS"/>
                        </a:rPr>
                        <a:t> </a:t>
                      </a:r>
                      <a:r>
                        <a:rPr sz="600" spc="10" dirty="0">
                          <a:latin typeface="Trebuchet MS"/>
                          <a:cs typeface="Trebuchet MS"/>
                        </a:rPr>
                        <a:t>A</a:t>
                      </a:r>
                      <a:r>
                        <a:rPr sz="600" spc="-5" dirty="0">
                          <a:latin typeface="Trebuchet MS"/>
                          <a:cs typeface="Trebuchet MS"/>
                        </a:rPr>
                        <a:t>gr</a:t>
                      </a:r>
                      <a:r>
                        <a:rPr sz="600" spc="5" dirty="0">
                          <a:latin typeface="Trebuchet MS"/>
                          <a:cs typeface="Trebuchet MS"/>
                        </a:rPr>
                        <a:t>ee</a:t>
                      </a:r>
                      <a:r>
                        <a:rPr sz="600" spc="-5" dirty="0">
                          <a:latin typeface="Trebuchet MS"/>
                          <a:cs typeface="Trebuchet MS"/>
                        </a:rPr>
                        <a:t>m</a:t>
                      </a:r>
                      <a:r>
                        <a:rPr sz="600" spc="5" dirty="0">
                          <a:latin typeface="Trebuchet MS"/>
                          <a:cs typeface="Trebuchet MS"/>
                        </a:rPr>
                        <a:t>e</a:t>
                      </a:r>
                      <a:r>
                        <a:rPr sz="600" spc="-5" dirty="0">
                          <a:latin typeface="Trebuchet MS"/>
                          <a:cs typeface="Trebuchet MS"/>
                        </a:rPr>
                        <a:t>n</a:t>
                      </a:r>
                      <a:r>
                        <a:rPr sz="600" spc="5" dirty="0">
                          <a:latin typeface="Trebuchet MS"/>
                          <a:cs typeface="Trebuchet MS"/>
                        </a:rPr>
                        <a:t>t</a:t>
                      </a:r>
                      <a:r>
                        <a:rPr sz="600" dirty="0">
                          <a:latin typeface="Trebuchet MS"/>
                          <a:cs typeface="Trebuchet MS"/>
                        </a:rPr>
                        <a:t>.</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nSpc>
                          <a:spcPct val="100000"/>
                        </a:lnSpc>
                      </a:pPr>
                      <a:endParaRPr sz="600" dirty="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30"/>
                  </a:ext>
                </a:extLst>
              </a:tr>
            </a:tbl>
          </a:graphicData>
        </a:graphic>
      </p:graphicFrame>
      <p:sp>
        <p:nvSpPr>
          <p:cNvPr id="4" name="object 4"/>
          <p:cNvSpPr txBox="1"/>
          <p:nvPr/>
        </p:nvSpPr>
        <p:spPr>
          <a:xfrm>
            <a:off x="3103892" y="4286495"/>
            <a:ext cx="1558525" cy="97031"/>
          </a:xfrm>
          <a:prstGeom prst="rect">
            <a:avLst/>
          </a:prstGeom>
        </p:spPr>
        <p:txBody>
          <a:bodyPr vert="horz" wrap="square" lIns="0" tIns="8145" rIns="0" bIns="0" rtlCol="0">
            <a:spAutoFit/>
          </a:bodyPr>
          <a:lstStyle/>
          <a:p>
            <a:pPr marL="24434">
              <a:spcBef>
                <a:spcPts val="64"/>
              </a:spcBef>
            </a:pPr>
            <a:r>
              <a:rPr sz="577" spc="-93" dirty="0">
                <a:latin typeface="Trebuchet MS"/>
                <a:cs typeface="Trebuchet MS"/>
              </a:rPr>
              <a:t>.</a:t>
            </a:r>
            <a:endParaRPr sz="577" dirty="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3107" y="334918"/>
            <a:ext cx="2023599" cy="205047"/>
          </a:xfrm>
          <a:prstGeom prst="rect">
            <a:avLst/>
          </a:prstGeom>
        </p:spPr>
        <p:txBody>
          <a:bodyPr vert="horz" wrap="square" lIns="0" tIns="7738" rIns="0" bIns="0" rtlCol="0">
            <a:spAutoFit/>
          </a:bodyPr>
          <a:lstStyle/>
          <a:p>
            <a:pPr marR="3258" algn="r">
              <a:spcBef>
                <a:spcPts val="61"/>
              </a:spcBef>
            </a:pPr>
            <a:r>
              <a:rPr sz="641" spc="-26" dirty="0">
                <a:solidFill>
                  <a:srgbClr val="79858E"/>
                </a:solidFill>
                <a:latin typeface="Trebuchet MS"/>
                <a:cs typeface="Trebuchet MS"/>
              </a:rPr>
              <a:t>Assessment</a:t>
            </a:r>
            <a:r>
              <a:rPr sz="641" spc="-87" dirty="0">
                <a:solidFill>
                  <a:srgbClr val="79858E"/>
                </a:solidFill>
                <a:latin typeface="Trebuchet MS"/>
                <a:cs typeface="Trebuchet MS"/>
              </a:rPr>
              <a:t> </a:t>
            </a:r>
            <a:r>
              <a:rPr sz="641" spc="-26" dirty="0">
                <a:solidFill>
                  <a:srgbClr val="79858E"/>
                </a:solidFill>
                <a:latin typeface="Trebuchet MS"/>
                <a:cs typeface="Trebuchet MS"/>
              </a:rPr>
              <a:t>of</a:t>
            </a:r>
            <a:r>
              <a:rPr sz="641" spc="-77" dirty="0">
                <a:solidFill>
                  <a:srgbClr val="79858E"/>
                </a:solidFill>
                <a:latin typeface="Trebuchet MS"/>
                <a:cs typeface="Trebuchet MS"/>
              </a:rPr>
              <a:t> </a:t>
            </a:r>
            <a:r>
              <a:rPr sz="641" spc="-35" dirty="0">
                <a:solidFill>
                  <a:srgbClr val="79858E"/>
                </a:solidFill>
                <a:latin typeface="Trebuchet MS"/>
                <a:cs typeface="Trebuchet MS"/>
              </a:rPr>
              <a:t>the</a:t>
            </a:r>
            <a:r>
              <a:rPr sz="641" spc="-80" dirty="0">
                <a:solidFill>
                  <a:srgbClr val="79858E"/>
                </a:solidFill>
                <a:latin typeface="Trebuchet MS"/>
                <a:cs typeface="Trebuchet MS"/>
              </a:rPr>
              <a:t> </a:t>
            </a:r>
            <a:r>
              <a:rPr sz="641" spc="-32" dirty="0">
                <a:solidFill>
                  <a:srgbClr val="79858E"/>
                </a:solidFill>
                <a:latin typeface="Trebuchet MS"/>
                <a:cs typeface="Trebuchet MS"/>
              </a:rPr>
              <a:t>implementation</a:t>
            </a:r>
            <a:r>
              <a:rPr sz="641" spc="-83" dirty="0">
                <a:solidFill>
                  <a:srgbClr val="79858E"/>
                </a:solidFill>
                <a:latin typeface="Trebuchet MS"/>
                <a:cs typeface="Trebuchet MS"/>
              </a:rPr>
              <a:t> </a:t>
            </a:r>
            <a:r>
              <a:rPr sz="641" spc="-26" dirty="0">
                <a:solidFill>
                  <a:srgbClr val="79858E"/>
                </a:solidFill>
                <a:latin typeface="Trebuchet MS"/>
                <a:cs typeface="Trebuchet MS"/>
              </a:rPr>
              <a:t>of</a:t>
            </a:r>
            <a:r>
              <a:rPr sz="641" spc="-73" dirty="0">
                <a:solidFill>
                  <a:srgbClr val="79858E"/>
                </a:solidFill>
                <a:latin typeface="Trebuchet MS"/>
                <a:cs typeface="Trebuchet MS"/>
              </a:rPr>
              <a:t> </a:t>
            </a:r>
            <a:r>
              <a:rPr sz="641" spc="-35" dirty="0">
                <a:solidFill>
                  <a:srgbClr val="79858E"/>
                </a:solidFill>
                <a:latin typeface="Trebuchet MS"/>
                <a:cs typeface="Trebuchet MS"/>
              </a:rPr>
              <a:t>the</a:t>
            </a:r>
            <a:r>
              <a:rPr sz="641" spc="-73" dirty="0">
                <a:solidFill>
                  <a:srgbClr val="79858E"/>
                </a:solidFill>
                <a:latin typeface="Trebuchet MS"/>
                <a:cs typeface="Trebuchet MS"/>
              </a:rPr>
              <a:t> </a:t>
            </a:r>
            <a:r>
              <a:rPr sz="641" spc="-16" dirty="0">
                <a:solidFill>
                  <a:srgbClr val="79858E"/>
                </a:solidFill>
                <a:latin typeface="Trebuchet MS"/>
                <a:cs typeface="Trebuchet MS"/>
              </a:rPr>
              <a:t>human</a:t>
            </a:r>
            <a:r>
              <a:rPr sz="641" spc="-77" dirty="0">
                <a:solidFill>
                  <a:srgbClr val="79858E"/>
                </a:solidFill>
                <a:latin typeface="Trebuchet MS"/>
                <a:cs typeface="Trebuchet MS"/>
              </a:rPr>
              <a:t> </a:t>
            </a:r>
            <a:r>
              <a:rPr sz="641" spc="-29" dirty="0">
                <a:solidFill>
                  <a:srgbClr val="79858E"/>
                </a:solidFill>
                <a:latin typeface="Trebuchet MS"/>
                <a:cs typeface="Trebuchet MS"/>
              </a:rPr>
              <a:t>rights</a:t>
            </a:r>
            <a:r>
              <a:rPr sz="641" spc="-73" dirty="0">
                <a:solidFill>
                  <a:srgbClr val="79858E"/>
                </a:solidFill>
                <a:latin typeface="Trebuchet MS"/>
                <a:cs typeface="Trebuchet MS"/>
              </a:rPr>
              <a:t> </a:t>
            </a:r>
            <a:r>
              <a:rPr sz="641" spc="-35" dirty="0">
                <a:solidFill>
                  <a:srgbClr val="79858E"/>
                </a:solidFill>
                <a:latin typeface="Trebuchet MS"/>
                <a:cs typeface="Trebuchet MS"/>
              </a:rPr>
              <a:t>clause</a:t>
            </a:r>
            <a:endParaRPr sz="641">
              <a:latin typeface="Trebuchet MS"/>
              <a:cs typeface="Trebuchet MS"/>
            </a:endParaRPr>
          </a:p>
          <a:p>
            <a:pPr marR="3665" algn="r"/>
            <a:r>
              <a:rPr sz="641" spc="-26" dirty="0">
                <a:solidFill>
                  <a:srgbClr val="79858E"/>
                </a:solidFill>
                <a:latin typeface="Trebuchet MS"/>
                <a:cs typeface="Trebuchet MS"/>
              </a:rPr>
              <a:t>in</a:t>
            </a:r>
            <a:r>
              <a:rPr sz="641" spc="-80" dirty="0">
                <a:solidFill>
                  <a:srgbClr val="79858E"/>
                </a:solidFill>
                <a:latin typeface="Trebuchet MS"/>
                <a:cs typeface="Trebuchet MS"/>
              </a:rPr>
              <a:t> </a:t>
            </a:r>
            <a:r>
              <a:rPr sz="641" spc="-38" dirty="0">
                <a:solidFill>
                  <a:srgbClr val="79858E"/>
                </a:solidFill>
                <a:latin typeface="Trebuchet MS"/>
                <a:cs typeface="Trebuchet MS"/>
              </a:rPr>
              <a:t>international</a:t>
            </a:r>
            <a:r>
              <a:rPr sz="641" spc="-73" dirty="0">
                <a:solidFill>
                  <a:srgbClr val="79858E"/>
                </a:solidFill>
                <a:latin typeface="Trebuchet MS"/>
                <a:cs typeface="Trebuchet MS"/>
              </a:rPr>
              <a:t> </a:t>
            </a:r>
            <a:r>
              <a:rPr sz="641" spc="-16" dirty="0">
                <a:solidFill>
                  <a:srgbClr val="79858E"/>
                </a:solidFill>
                <a:latin typeface="Trebuchet MS"/>
                <a:cs typeface="Trebuchet MS"/>
              </a:rPr>
              <a:t>and</a:t>
            </a:r>
            <a:r>
              <a:rPr sz="641" spc="-83" dirty="0">
                <a:solidFill>
                  <a:srgbClr val="79858E"/>
                </a:solidFill>
                <a:latin typeface="Trebuchet MS"/>
                <a:cs typeface="Trebuchet MS"/>
              </a:rPr>
              <a:t> </a:t>
            </a:r>
            <a:r>
              <a:rPr sz="641" spc="-38" dirty="0">
                <a:solidFill>
                  <a:srgbClr val="79858E"/>
                </a:solidFill>
                <a:latin typeface="Trebuchet MS"/>
                <a:cs typeface="Trebuchet MS"/>
              </a:rPr>
              <a:t>sectoral</a:t>
            </a:r>
            <a:r>
              <a:rPr sz="641" spc="-73" dirty="0">
                <a:solidFill>
                  <a:srgbClr val="79858E"/>
                </a:solidFill>
                <a:latin typeface="Trebuchet MS"/>
                <a:cs typeface="Trebuchet MS"/>
              </a:rPr>
              <a:t> </a:t>
            </a:r>
            <a:r>
              <a:rPr sz="641" spc="-32" dirty="0">
                <a:solidFill>
                  <a:srgbClr val="79858E"/>
                </a:solidFill>
                <a:latin typeface="Trebuchet MS"/>
                <a:cs typeface="Trebuchet MS"/>
              </a:rPr>
              <a:t>agreements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4138160278"/>
              </p:ext>
            </p:extLst>
          </p:nvPr>
        </p:nvGraphicFramePr>
        <p:xfrm>
          <a:off x="461640" y="692458"/>
          <a:ext cx="11425559" cy="6154890"/>
        </p:xfrm>
        <a:graphic>
          <a:graphicData uri="http://schemas.openxmlformats.org/drawingml/2006/table">
            <a:tbl>
              <a:tblPr firstRow="1" bandRow="1">
                <a:tableStyleId>{2D5ABB26-0587-4C30-8999-92F81FD0307C}</a:tableStyleId>
              </a:tblPr>
              <a:tblGrid>
                <a:gridCol w="3666477">
                  <a:extLst>
                    <a:ext uri="{9D8B030D-6E8A-4147-A177-3AD203B41FA5}">
                      <a16:colId xmlns:a16="http://schemas.microsoft.com/office/drawing/2014/main" val="20000"/>
                    </a:ext>
                  </a:extLst>
                </a:gridCol>
                <a:gridCol w="1722267">
                  <a:extLst>
                    <a:ext uri="{9D8B030D-6E8A-4147-A177-3AD203B41FA5}">
                      <a16:colId xmlns:a16="http://schemas.microsoft.com/office/drawing/2014/main" val="20001"/>
                    </a:ext>
                  </a:extLst>
                </a:gridCol>
                <a:gridCol w="2583402">
                  <a:extLst>
                    <a:ext uri="{9D8B030D-6E8A-4147-A177-3AD203B41FA5}">
                      <a16:colId xmlns:a16="http://schemas.microsoft.com/office/drawing/2014/main" val="20002"/>
                    </a:ext>
                  </a:extLst>
                </a:gridCol>
                <a:gridCol w="1305018">
                  <a:extLst>
                    <a:ext uri="{9D8B030D-6E8A-4147-A177-3AD203B41FA5}">
                      <a16:colId xmlns:a16="http://schemas.microsoft.com/office/drawing/2014/main" val="20003"/>
                    </a:ext>
                  </a:extLst>
                </a:gridCol>
                <a:gridCol w="1171852">
                  <a:extLst>
                    <a:ext uri="{9D8B030D-6E8A-4147-A177-3AD203B41FA5}">
                      <a16:colId xmlns:a16="http://schemas.microsoft.com/office/drawing/2014/main" val="20004"/>
                    </a:ext>
                  </a:extLst>
                </a:gridCol>
                <a:gridCol w="976543">
                  <a:extLst>
                    <a:ext uri="{9D8B030D-6E8A-4147-A177-3AD203B41FA5}">
                      <a16:colId xmlns:a16="http://schemas.microsoft.com/office/drawing/2014/main" val="20005"/>
                    </a:ext>
                  </a:extLst>
                </a:gridCol>
              </a:tblGrid>
              <a:tr h="275208">
                <a:tc>
                  <a:txBody>
                    <a:bodyPr/>
                    <a:lstStyle/>
                    <a:p>
                      <a:pPr marL="106045" marR="363220">
                        <a:lnSpc>
                          <a:spcPts val="1240"/>
                        </a:lnSpc>
                      </a:pPr>
                      <a:endParaRPr lang="it-IT" sz="1400" b="1" spc="-75" dirty="0">
                        <a:latin typeface="Tahoma"/>
                        <a:cs typeface="Tahoma"/>
                      </a:endParaRPr>
                    </a:p>
                    <a:p>
                      <a:pPr marL="106045" marR="363220">
                        <a:lnSpc>
                          <a:spcPts val="1240"/>
                        </a:lnSpc>
                      </a:pPr>
                      <a:r>
                        <a:rPr sz="1400" b="1" spc="-75" dirty="0">
                          <a:latin typeface="Tahoma"/>
                          <a:cs typeface="Tahoma"/>
                        </a:rPr>
                        <a:t>Framework </a:t>
                      </a:r>
                      <a:r>
                        <a:rPr sz="1400" b="1" spc="-70" dirty="0">
                          <a:latin typeface="Tahoma"/>
                          <a:cs typeface="Tahoma"/>
                        </a:rPr>
                        <a:t> </a:t>
                      </a:r>
                      <a:r>
                        <a:rPr sz="1400" b="1" dirty="0">
                          <a:latin typeface="Tahoma"/>
                          <a:cs typeface="Tahoma"/>
                        </a:rPr>
                        <a:t>a</a:t>
                      </a:r>
                      <a:r>
                        <a:rPr sz="1400" b="1" spc="5" dirty="0">
                          <a:latin typeface="Tahoma"/>
                          <a:cs typeface="Tahoma"/>
                        </a:rPr>
                        <a:t>gr</a:t>
                      </a:r>
                      <a:r>
                        <a:rPr sz="1400" b="1" dirty="0">
                          <a:latin typeface="Tahoma"/>
                          <a:cs typeface="Tahoma"/>
                        </a:rPr>
                        <a:t>ee</a:t>
                      </a:r>
                      <a:r>
                        <a:rPr sz="1400" b="1" spc="-5" dirty="0">
                          <a:latin typeface="Tahoma"/>
                          <a:cs typeface="Tahoma"/>
                        </a:rPr>
                        <a:t>m</a:t>
                      </a:r>
                      <a:r>
                        <a:rPr sz="1400" b="1" dirty="0">
                          <a:latin typeface="Tahoma"/>
                          <a:cs typeface="Tahoma"/>
                        </a:rPr>
                        <a:t>en</a:t>
                      </a:r>
                      <a:r>
                        <a:rPr sz="1400" b="1" spc="-10" dirty="0">
                          <a:latin typeface="Tahoma"/>
                          <a:cs typeface="Tahoma"/>
                        </a:rPr>
                        <a:t>t</a:t>
                      </a:r>
                      <a:r>
                        <a:rPr sz="1400" b="1" dirty="0">
                          <a:latin typeface="Tahoma"/>
                          <a:cs typeface="Tahoma"/>
                        </a:rPr>
                        <a:t>s</a:t>
                      </a:r>
                      <a:r>
                        <a:rPr sz="1400" b="1" spc="-90" dirty="0">
                          <a:latin typeface="Tahoma"/>
                          <a:cs typeface="Tahoma"/>
                        </a:rPr>
                        <a:t> </a:t>
                      </a:r>
                      <a:r>
                        <a:rPr sz="1400" b="1" spc="-5" dirty="0">
                          <a:latin typeface="Tahoma"/>
                          <a:cs typeface="Tahoma"/>
                        </a:rPr>
                        <a:t>P</a:t>
                      </a:r>
                      <a:r>
                        <a:rPr sz="1400" b="1" dirty="0">
                          <a:latin typeface="Tahoma"/>
                          <a:cs typeface="Tahoma"/>
                        </a:rPr>
                        <a:t>a</a:t>
                      </a:r>
                      <a:r>
                        <a:rPr sz="1400" b="1" spc="5" dirty="0">
                          <a:latin typeface="Tahoma"/>
                          <a:cs typeface="Tahoma"/>
                        </a:rPr>
                        <a:t>r</a:t>
                      </a:r>
                      <a:r>
                        <a:rPr sz="1400" b="1" dirty="0">
                          <a:latin typeface="Tahoma"/>
                          <a:cs typeface="Tahoma"/>
                        </a:rPr>
                        <a:t>t</a:t>
                      </a:r>
                      <a:r>
                        <a:rPr sz="1400" b="1" spc="-95" dirty="0">
                          <a:latin typeface="Tahoma"/>
                          <a:cs typeface="Tahoma"/>
                        </a:rPr>
                        <a:t> </a:t>
                      </a:r>
                      <a:r>
                        <a:rPr sz="1400" b="1" dirty="0">
                          <a:latin typeface="Tahoma"/>
                          <a:cs typeface="Tahoma"/>
                        </a:rPr>
                        <a:t>I</a:t>
                      </a:r>
                      <a:endParaRPr sz="14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050" b="1" dirty="0">
                          <a:latin typeface="Tahoma"/>
                          <a:cs typeface="Tahoma"/>
                        </a:rPr>
                        <a:t>Vie</a:t>
                      </a:r>
                      <a:r>
                        <a:rPr sz="1050" b="1" spc="-10" dirty="0">
                          <a:latin typeface="Tahoma"/>
                          <a:cs typeface="Tahoma"/>
                        </a:rPr>
                        <a:t>t</a:t>
                      </a:r>
                      <a:r>
                        <a:rPr sz="1050" b="1" dirty="0">
                          <a:latin typeface="Tahoma"/>
                          <a:cs typeface="Tahoma"/>
                        </a:rPr>
                        <a:t>nam</a:t>
                      </a:r>
                      <a:r>
                        <a:rPr sz="1050" b="1" spc="-95" dirty="0">
                          <a:latin typeface="Tahoma"/>
                          <a:cs typeface="Tahoma"/>
                        </a:rPr>
                        <a:t> </a:t>
                      </a:r>
                      <a:r>
                        <a:rPr sz="1050" b="1" dirty="0">
                          <a:latin typeface="Tahoma"/>
                          <a:cs typeface="Tahoma"/>
                        </a:rPr>
                        <a:t>FA</a:t>
                      </a:r>
                      <a:r>
                        <a:rPr sz="1050" b="1" spc="-95" dirty="0">
                          <a:latin typeface="Tahoma"/>
                          <a:cs typeface="Tahoma"/>
                        </a:rPr>
                        <a:t> </a:t>
                      </a:r>
                      <a:r>
                        <a:rPr sz="1050" b="1" spc="10" dirty="0">
                          <a:latin typeface="Tahoma"/>
                          <a:cs typeface="Tahoma"/>
                        </a:rPr>
                        <a:t>(</a:t>
                      </a:r>
                      <a:r>
                        <a:rPr sz="1050" b="1" spc="-5" dirty="0">
                          <a:latin typeface="Tahoma"/>
                          <a:cs typeface="Tahoma"/>
                        </a:rPr>
                        <a:t>201</a:t>
                      </a:r>
                      <a:r>
                        <a:rPr sz="1050" b="1" spc="10" dirty="0">
                          <a:latin typeface="Tahoma"/>
                          <a:cs typeface="Tahoma"/>
                        </a:rPr>
                        <a:t>2</a:t>
                      </a:r>
                      <a:r>
                        <a:rPr sz="1050" b="1" spc="55" dirty="0">
                          <a:latin typeface="Tahoma"/>
                          <a:cs typeface="Tahoma"/>
                        </a:rPr>
                        <a:t>)</a:t>
                      </a:r>
                      <a:r>
                        <a:rPr sz="1050" b="1" baseline="32407" dirty="0">
                          <a:latin typeface="Tahoma"/>
                          <a:cs typeface="Tahoma"/>
                          <a:hlinkClick r:id="rId2" action="ppaction://hlinksldjump"/>
                        </a:rPr>
                        <a:t>152</a:t>
                      </a:r>
                      <a:endParaRPr sz="1050" baseline="32407"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050" b="1" spc="-5" dirty="0">
                          <a:latin typeface="Tahoma"/>
                          <a:cs typeface="Tahoma"/>
                        </a:rPr>
                        <a:t>C</a:t>
                      </a:r>
                      <a:r>
                        <a:rPr sz="1050" b="1" dirty="0">
                          <a:latin typeface="Tahoma"/>
                          <a:cs typeface="Tahoma"/>
                        </a:rPr>
                        <a:t>ana</a:t>
                      </a:r>
                      <a:r>
                        <a:rPr sz="1050" b="1" spc="-10" dirty="0">
                          <a:latin typeface="Tahoma"/>
                          <a:cs typeface="Tahoma"/>
                        </a:rPr>
                        <a:t>d</a:t>
                      </a:r>
                      <a:r>
                        <a:rPr sz="1050" b="1" dirty="0">
                          <a:latin typeface="Tahoma"/>
                          <a:cs typeface="Tahoma"/>
                        </a:rPr>
                        <a:t>a</a:t>
                      </a:r>
                      <a:r>
                        <a:rPr sz="1050" b="1" spc="-90" dirty="0">
                          <a:latin typeface="Tahoma"/>
                          <a:cs typeface="Tahoma"/>
                        </a:rPr>
                        <a:t> </a:t>
                      </a:r>
                      <a:r>
                        <a:rPr sz="1050" b="1" dirty="0">
                          <a:latin typeface="Tahoma"/>
                          <a:cs typeface="Tahoma"/>
                        </a:rPr>
                        <a:t>S</a:t>
                      </a:r>
                      <a:r>
                        <a:rPr sz="1050" b="1" spc="5" dirty="0">
                          <a:latin typeface="Tahoma"/>
                          <a:cs typeface="Tahoma"/>
                        </a:rPr>
                        <a:t>P</a:t>
                      </a:r>
                      <a:r>
                        <a:rPr sz="1050" b="1" dirty="0">
                          <a:latin typeface="Tahoma"/>
                          <a:cs typeface="Tahoma"/>
                        </a:rPr>
                        <a:t>A</a:t>
                      </a:r>
                      <a:r>
                        <a:rPr sz="1050" b="1" spc="-95" dirty="0">
                          <a:latin typeface="Tahoma"/>
                          <a:cs typeface="Tahoma"/>
                        </a:rPr>
                        <a:t> </a:t>
                      </a:r>
                      <a:r>
                        <a:rPr sz="1050" b="1" spc="-5" dirty="0">
                          <a:latin typeface="Tahoma"/>
                          <a:cs typeface="Tahoma"/>
                        </a:rPr>
                        <a:t>(</a:t>
                      </a:r>
                      <a:r>
                        <a:rPr sz="1050" b="1" spc="10" dirty="0">
                          <a:latin typeface="Tahoma"/>
                          <a:cs typeface="Tahoma"/>
                        </a:rPr>
                        <a:t>2</a:t>
                      </a:r>
                      <a:r>
                        <a:rPr sz="1050" b="1" spc="-5" dirty="0">
                          <a:latin typeface="Tahoma"/>
                          <a:cs typeface="Tahoma"/>
                        </a:rPr>
                        <a:t>016)</a:t>
                      </a:r>
                      <a:endParaRPr sz="105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000" b="1" spc="-5" dirty="0">
                          <a:latin typeface="Tahoma"/>
                          <a:cs typeface="Tahoma"/>
                        </a:rPr>
                        <a:t>N</a:t>
                      </a:r>
                      <a:r>
                        <a:rPr sz="1000" b="1" dirty="0">
                          <a:latin typeface="Tahoma"/>
                          <a:cs typeface="Tahoma"/>
                        </a:rPr>
                        <a:t>Z</a:t>
                      </a:r>
                      <a:r>
                        <a:rPr sz="1000" b="1" spc="-90" dirty="0">
                          <a:latin typeface="Tahoma"/>
                          <a:cs typeface="Tahoma"/>
                        </a:rPr>
                        <a:t> </a:t>
                      </a:r>
                      <a:r>
                        <a:rPr sz="1000" b="1" spc="5" dirty="0">
                          <a:latin typeface="Tahoma"/>
                          <a:cs typeface="Tahoma"/>
                        </a:rPr>
                        <a:t>P</a:t>
                      </a:r>
                      <a:r>
                        <a:rPr sz="1000" b="1" dirty="0">
                          <a:latin typeface="Tahoma"/>
                          <a:cs typeface="Tahoma"/>
                        </a:rPr>
                        <a:t>A</a:t>
                      </a:r>
                      <a:r>
                        <a:rPr sz="1000" b="1" spc="-95" dirty="0">
                          <a:latin typeface="Tahoma"/>
                          <a:cs typeface="Tahoma"/>
                        </a:rPr>
                        <a:t> </a:t>
                      </a:r>
                      <a:r>
                        <a:rPr sz="1000" b="1" spc="-5" dirty="0">
                          <a:latin typeface="Tahoma"/>
                          <a:cs typeface="Tahoma"/>
                        </a:rPr>
                        <a:t>(20</a:t>
                      </a:r>
                      <a:r>
                        <a:rPr sz="1000" b="1" spc="10" dirty="0">
                          <a:latin typeface="Tahoma"/>
                          <a:cs typeface="Tahoma"/>
                        </a:rPr>
                        <a:t>1</a:t>
                      </a:r>
                      <a:r>
                        <a:rPr sz="1000" b="1" spc="-5" dirty="0">
                          <a:latin typeface="Tahoma"/>
                          <a:cs typeface="Tahoma"/>
                        </a:rPr>
                        <a:t>6)</a:t>
                      </a:r>
                      <a:endParaRPr sz="10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000" b="1" spc="-5" dirty="0">
                          <a:latin typeface="Tahoma"/>
                          <a:cs typeface="Tahoma"/>
                        </a:rPr>
                        <a:t>Au</a:t>
                      </a:r>
                      <a:r>
                        <a:rPr sz="1000" b="1" spc="10" dirty="0">
                          <a:latin typeface="Tahoma"/>
                          <a:cs typeface="Tahoma"/>
                        </a:rPr>
                        <a:t>s</a:t>
                      </a:r>
                      <a:r>
                        <a:rPr sz="1000" b="1" spc="-10" dirty="0">
                          <a:latin typeface="Tahoma"/>
                          <a:cs typeface="Tahoma"/>
                        </a:rPr>
                        <a:t>t</a:t>
                      </a:r>
                      <a:r>
                        <a:rPr sz="1000" b="1" spc="5" dirty="0">
                          <a:latin typeface="Tahoma"/>
                          <a:cs typeface="Tahoma"/>
                        </a:rPr>
                        <a:t>r</a:t>
                      </a:r>
                      <a:r>
                        <a:rPr sz="1000" b="1" dirty="0">
                          <a:latin typeface="Tahoma"/>
                          <a:cs typeface="Tahoma"/>
                        </a:rPr>
                        <a:t>alia</a:t>
                      </a:r>
                      <a:r>
                        <a:rPr sz="1000" b="1" spc="-90" dirty="0">
                          <a:latin typeface="Tahoma"/>
                          <a:cs typeface="Tahoma"/>
                        </a:rPr>
                        <a:t> </a:t>
                      </a:r>
                      <a:r>
                        <a:rPr sz="1000" b="1" dirty="0">
                          <a:latin typeface="Tahoma"/>
                          <a:cs typeface="Tahoma"/>
                        </a:rPr>
                        <a:t>FA</a:t>
                      </a:r>
                      <a:r>
                        <a:rPr sz="1000" b="1" spc="-95" dirty="0">
                          <a:latin typeface="Tahoma"/>
                          <a:cs typeface="Tahoma"/>
                        </a:rPr>
                        <a:t> </a:t>
                      </a:r>
                      <a:r>
                        <a:rPr sz="1000" b="1" spc="-5" dirty="0">
                          <a:latin typeface="Tahoma"/>
                          <a:cs typeface="Tahoma"/>
                        </a:rPr>
                        <a:t>(2</a:t>
                      </a:r>
                      <a:r>
                        <a:rPr sz="1000" b="1" spc="10" dirty="0">
                          <a:latin typeface="Tahoma"/>
                          <a:cs typeface="Tahoma"/>
                        </a:rPr>
                        <a:t>0</a:t>
                      </a:r>
                      <a:r>
                        <a:rPr sz="1000" b="1" spc="-5" dirty="0">
                          <a:latin typeface="Tahoma"/>
                          <a:cs typeface="Tahoma"/>
                        </a:rPr>
                        <a:t>17</a:t>
                      </a:r>
                      <a:r>
                        <a:rPr sz="1000" b="1" dirty="0">
                          <a:latin typeface="Tahoma"/>
                          <a:cs typeface="Tahoma"/>
                        </a:rPr>
                        <a:t>)</a:t>
                      </a:r>
                      <a:endParaRPr sz="10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050" b="1" spc="-10" dirty="0">
                          <a:latin typeface="Tahoma"/>
                          <a:cs typeface="Tahoma"/>
                        </a:rPr>
                        <a:t>Singap</a:t>
                      </a:r>
                      <a:r>
                        <a:rPr sz="1050" b="1" spc="-15" dirty="0">
                          <a:latin typeface="Tahoma"/>
                          <a:cs typeface="Tahoma"/>
                        </a:rPr>
                        <a:t>o</a:t>
                      </a:r>
                      <a:r>
                        <a:rPr sz="1050" b="1" spc="-10" dirty="0">
                          <a:latin typeface="Tahoma"/>
                          <a:cs typeface="Tahoma"/>
                        </a:rPr>
                        <a:t>r</a:t>
                      </a:r>
                      <a:r>
                        <a:rPr sz="1050" b="1" dirty="0">
                          <a:latin typeface="Tahoma"/>
                          <a:cs typeface="Tahoma"/>
                        </a:rPr>
                        <a:t>e</a:t>
                      </a:r>
                      <a:r>
                        <a:rPr sz="1050" b="1" spc="-114" dirty="0">
                          <a:latin typeface="Tahoma"/>
                          <a:cs typeface="Tahoma"/>
                        </a:rPr>
                        <a:t> </a:t>
                      </a:r>
                      <a:r>
                        <a:rPr sz="1050" b="1" spc="-5" dirty="0">
                          <a:latin typeface="Tahoma"/>
                          <a:cs typeface="Tahoma"/>
                        </a:rPr>
                        <a:t>PC</a:t>
                      </a:r>
                      <a:r>
                        <a:rPr sz="1050" b="1" dirty="0">
                          <a:latin typeface="Tahoma"/>
                          <a:cs typeface="Tahoma"/>
                        </a:rPr>
                        <a:t>A</a:t>
                      </a:r>
                      <a:r>
                        <a:rPr sz="1050" b="1" spc="-120" dirty="0">
                          <a:latin typeface="Tahoma"/>
                          <a:cs typeface="Tahoma"/>
                        </a:rPr>
                        <a:t> </a:t>
                      </a:r>
                      <a:r>
                        <a:rPr sz="1050" b="1" spc="-15" dirty="0">
                          <a:latin typeface="Tahoma"/>
                          <a:cs typeface="Tahoma"/>
                        </a:rPr>
                        <a:t>(</a:t>
                      </a:r>
                      <a:r>
                        <a:rPr sz="1050" b="1" spc="-5" dirty="0">
                          <a:latin typeface="Tahoma"/>
                          <a:cs typeface="Tahoma"/>
                        </a:rPr>
                        <a:t>2</a:t>
                      </a:r>
                      <a:r>
                        <a:rPr sz="1050" b="1" spc="-15" dirty="0">
                          <a:latin typeface="Tahoma"/>
                          <a:cs typeface="Tahoma"/>
                        </a:rPr>
                        <a:t>0</a:t>
                      </a:r>
                      <a:r>
                        <a:rPr sz="1050" b="1" spc="-5" dirty="0">
                          <a:latin typeface="Tahoma"/>
                          <a:cs typeface="Tahoma"/>
                        </a:rPr>
                        <a:t>1</a:t>
                      </a:r>
                      <a:r>
                        <a:rPr sz="1050" b="1" spc="-15" dirty="0">
                          <a:latin typeface="Tahoma"/>
                          <a:cs typeface="Tahoma"/>
                        </a:rPr>
                        <a:t>8)</a:t>
                      </a:r>
                      <a:endParaRPr sz="105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90518">
                <a:tc>
                  <a:txBody>
                    <a:bodyPr/>
                    <a:lstStyle/>
                    <a:p>
                      <a:pPr marL="106045">
                        <a:lnSpc>
                          <a:spcPts val="1175"/>
                        </a:lnSpc>
                        <a:spcBef>
                          <a:spcPts val="5"/>
                        </a:spcBef>
                      </a:pPr>
                      <a:r>
                        <a:rPr sz="1400" b="1" spc="-5" dirty="0">
                          <a:latin typeface="Tahoma"/>
                          <a:cs typeface="Tahoma"/>
                        </a:rPr>
                        <a:t>P</a:t>
                      </a:r>
                      <a:r>
                        <a:rPr sz="1400" b="1" dirty="0">
                          <a:latin typeface="Tahoma"/>
                          <a:cs typeface="Tahoma"/>
                        </a:rPr>
                        <a:t>o</a:t>
                      </a:r>
                      <a:r>
                        <a:rPr sz="1400" b="1" spc="-5" dirty="0">
                          <a:latin typeface="Tahoma"/>
                          <a:cs typeface="Tahoma"/>
                        </a:rPr>
                        <a:t>s</a:t>
                      </a:r>
                      <a:r>
                        <a:rPr sz="1400" b="1" dirty="0">
                          <a:latin typeface="Tahoma"/>
                          <a:cs typeface="Tahoma"/>
                        </a:rPr>
                        <a:t>i</a:t>
                      </a:r>
                      <a:r>
                        <a:rPr sz="1400" b="1" spc="-10" dirty="0">
                          <a:latin typeface="Tahoma"/>
                          <a:cs typeface="Tahoma"/>
                        </a:rPr>
                        <a:t>t</a:t>
                      </a:r>
                      <a:r>
                        <a:rPr sz="1400" b="1" dirty="0">
                          <a:latin typeface="Tahoma"/>
                          <a:cs typeface="Tahoma"/>
                        </a:rPr>
                        <a:t>ive</a:t>
                      </a:r>
                      <a:r>
                        <a:rPr sz="1400" b="1" spc="-90" dirty="0">
                          <a:latin typeface="Tahoma"/>
                          <a:cs typeface="Tahoma"/>
                        </a:rPr>
                        <a:t> </a:t>
                      </a:r>
                      <a:r>
                        <a:rPr sz="1400" b="1" dirty="0">
                          <a:latin typeface="Tahoma"/>
                          <a:cs typeface="Tahoma"/>
                        </a:rPr>
                        <a:t>obli</a:t>
                      </a:r>
                      <a:r>
                        <a:rPr sz="1400" b="1" spc="5" dirty="0">
                          <a:latin typeface="Tahoma"/>
                          <a:cs typeface="Tahoma"/>
                        </a:rPr>
                        <a:t>g</a:t>
                      </a:r>
                      <a:r>
                        <a:rPr sz="1400" b="1" dirty="0">
                          <a:latin typeface="Tahoma"/>
                          <a:cs typeface="Tahoma"/>
                        </a:rPr>
                        <a:t>a</a:t>
                      </a:r>
                      <a:r>
                        <a:rPr sz="1400" b="1" spc="-10" dirty="0">
                          <a:latin typeface="Tahoma"/>
                          <a:cs typeface="Tahoma"/>
                        </a:rPr>
                        <a:t>t</a:t>
                      </a:r>
                      <a:r>
                        <a:rPr sz="1400" b="1" dirty="0">
                          <a:latin typeface="Tahoma"/>
                          <a:cs typeface="Tahoma"/>
                        </a:rPr>
                        <a:t>ion</a:t>
                      </a:r>
                      <a:endParaRPr sz="14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050" dirty="0">
                          <a:latin typeface="Trebuchet MS"/>
                          <a:cs typeface="Trebuchet MS"/>
                        </a:rPr>
                        <a:t>A</a:t>
                      </a:r>
                      <a:r>
                        <a:rPr sz="1050" spc="-5" dirty="0">
                          <a:latin typeface="Trebuchet MS"/>
                          <a:cs typeface="Trebuchet MS"/>
                        </a:rPr>
                        <a:t>r</a:t>
                      </a:r>
                      <a:r>
                        <a:rPr sz="1050" spc="-10" dirty="0">
                          <a:latin typeface="Trebuchet MS"/>
                          <a:cs typeface="Trebuchet MS"/>
                        </a:rPr>
                        <a:t>t</a:t>
                      </a:r>
                      <a:r>
                        <a:rPr sz="1050" spc="5" dirty="0">
                          <a:latin typeface="Trebuchet MS"/>
                          <a:cs typeface="Trebuchet MS"/>
                        </a:rPr>
                        <a:t>i</a:t>
                      </a:r>
                      <a:r>
                        <a:rPr sz="1050" spc="-5" dirty="0">
                          <a:latin typeface="Trebuchet MS"/>
                          <a:cs typeface="Trebuchet MS"/>
                        </a:rPr>
                        <a:t>c</a:t>
                      </a:r>
                      <a:r>
                        <a:rPr sz="1050" spc="5" dirty="0">
                          <a:latin typeface="Trebuchet MS"/>
                          <a:cs typeface="Trebuchet MS"/>
                        </a:rPr>
                        <a:t>l</a:t>
                      </a:r>
                      <a:r>
                        <a:rPr sz="1050" dirty="0">
                          <a:latin typeface="Trebuchet MS"/>
                          <a:cs typeface="Trebuchet MS"/>
                        </a:rPr>
                        <a:t>e</a:t>
                      </a:r>
                      <a:r>
                        <a:rPr sz="1050" spc="-85" dirty="0">
                          <a:latin typeface="Trebuchet MS"/>
                          <a:cs typeface="Trebuchet MS"/>
                        </a:rPr>
                        <a:t> </a:t>
                      </a:r>
                      <a:r>
                        <a:rPr sz="1050" spc="5" dirty="0">
                          <a:latin typeface="Trebuchet MS"/>
                          <a:cs typeface="Trebuchet MS"/>
                        </a:rPr>
                        <a:t>57(</a:t>
                      </a:r>
                      <a:r>
                        <a:rPr sz="1050" spc="-10" dirty="0">
                          <a:latin typeface="Trebuchet MS"/>
                          <a:cs typeface="Trebuchet MS"/>
                        </a:rPr>
                        <a:t>1</a:t>
                      </a:r>
                      <a:r>
                        <a:rPr sz="1050" dirty="0">
                          <a:latin typeface="Trebuchet MS"/>
                          <a:cs typeface="Trebuchet MS"/>
                        </a:rPr>
                        <a:t>)</a:t>
                      </a:r>
                      <a:endParaRPr sz="105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28(</a:t>
                      </a:r>
                      <a:r>
                        <a:rPr sz="600" spc="-10" dirty="0">
                          <a:latin typeface="Trebuchet MS"/>
                          <a:cs typeface="Trebuchet MS"/>
                        </a:rPr>
                        <a:t>1</a:t>
                      </a:r>
                      <a:r>
                        <a:rPr sz="600" dirty="0">
                          <a:latin typeface="Trebuchet MS"/>
                          <a:cs typeface="Trebuchet MS"/>
                        </a:rPr>
                        <a:t>)</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54(</a:t>
                      </a:r>
                      <a:r>
                        <a:rPr sz="600" spc="-10" dirty="0">
                          <a:latin typeface="Trebuchet MS"/>
                          <a:cs typeface="Trebuchet MS"/>
                        </a:rPr>
                        <a:t>1</a:t>
                      </a:r>
                      <a:r>
                        <a:rPr sz="600" dirty="0">
                          <a:latin typeface="Trebuchet MS"/>
                          <a:cs typeface="Trebuchet MS"/>
                        </a:rPr>
                        <a:t>)</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57(</a:t>
                      </a:r>
                      <a:r>
                        <a:rPr sz="600" spc="-10" dirty="0">
                          <a:latin typeface="Trebuchet MS"/>
                          <a:cs typeface="Trebuchet MS"/>
                        </a:rPr>
                        <a:t>1</a:t>
                      </a:r>
                      <a:r>
                        <a:rPr sz="600" dirty="0">
                          <a:latin typeface="Trebuchet MS"/>
                          <a:cs typeface="Trebuchet MS"/>
                        </a:rPr>
                        <a:t>)</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spc="-5" dirty="0">
                          <a:latin typeface="Trebuchet MS"/>
                          <a:cs typeface="Trebuchet MS"/>
                        </a:rPr>
                        <a:t>None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1"/>
                  </a:ext>
                </a:extLst>
              </a:tr>
              <a:tr h="1346825">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82245">
                        <a:lnSpc>
                          <a:spcPts val="1200"/>
                        </a:lnSpc>
                        <a:spcBef>
                          <a:spcPts val="10"/>
                        </a:spcBef>
                      </a:pPr>
                      <a:r>
                        <a:rPr sz="1050" spc="-5" dirty="0">
                          <a:latin typeface="Trebuchet MS"/>
                          <a:cs typeface="Trebuchet MS"/>
                        </a:rPr>
                        <a:t>Th</a:t>
                      </a:r>
                      <a:r>
                        <a:rPr sz="1050" dirty="0">
                          <a:latin typeface="Trebuchet MS"/>
                          <a:cs typeface="Trebuchet MS"/>
                        </a:rPr>
                        <a:t>e</a:t>
                      </a:r>
                      <a:r>
                        <a:rPr sz="1050" spc="-85" dirty="0">
                          <a:latin typeface="Trebuchet MS"/>
                          <a:cs typeface="Trebuchet MS"/>
                        </a:rPr>
                        <a:t> </a:t>
                      </a:r>
                      <a:r>
                        <a:rPr sz="1050" spc="-5" dirty="0">
                          <a:latin typeface="Trebuchet MS"/>
                          <a:cs typeface="Trebuchet MS"/>
                        </a:rPr>
                        <a:t>Par</a:t>
                      </a:r>
                      <a:r>
                        <a:rPr sz="1050" spc="5" dirty="0">
                          <a:latin typeface="Trebuchet MS"/>
                          <a:cs typeface="Trebuchet MS"/>
                        </a:rPr>
                        <a:t>t</a:t>
                      </a:r>
                      <a:r>
                        <a:rPr sz="1050" spc="-5" dirty="0">
                          <a:latin typeface="Trebuchet MS"/>
                          <a:cs typeface="Trebuchet MS"/>
                        </a:rPr>
                        <a:t>i</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dirty="0">
                          <a:latin typeface="Trebuchet MS"/>
                          <a:cs typeface="Trebuchet MS"/>
                        </a:rPr>
                        <a:t>s</a:t>
                      </a:r>
                      <a:r>
                        <a:rPr sz="1050" spc="-5" dirty="0">
                          <a:latin typeface="Trebuchet MS"/>
                          <a:cs typeface="Trebuchet MS"/>
                        </a:rPr>
                        <a:t>ha</a:t>
                      </a:r>
                      <a:r>
                        <a:rPr sz="1050" spc="5" dirty="0">
                          <a:latin typeface="Trebuchet MS"/>
                          <a:cs typeface="Trebuchet MS"/>
                        </a:rPr>
                        <a:t>l</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a</a:t>
                      </a:r>
                      <a:r>
                        <a:rPr sz="1050" dirty="0">
                          <a:latin typeface="Trebuchet MS"/>
                          <a:cs typeface="Trebuchet MS"/>
                        </a:rPr>
                        <a:t>ke  </a:t>
                      </a:r>
                      <a:r>
                        <a:rPr sz="1050" spc="-5" dirty="0">
                          <a:latin typeface="Trebuchet MS"/>
                          <a:cs typeface="Trebuchet MS"/>
                        </a:rPr>
                        <a:t>an</a:t>
                      </a:r>
                      <a:r>
                        <a:rPr sz="1050" dirty="0">
                          <a:latin typeface="Trebuchet MS"/>
                          <a:cs typeface="Trebuchet MS"/>
                        </a:rPr>
                        <a:t>y</a:t>
                      </a:r>
                      <a:r>
                        <a:rPr sz="1050" spc="-90" dirty="0">
                          <a:latin typeface="Trebuchet MS"/>
                          <a:cs typeface="Trebuchet MS"/>
                        </a:rPr>
                        <a:t> </a:t>
                      </a:r>
                      <a:r>
                        <a:rPr sz="1050" spc="-5" dirty="0">
                          <a:latin typeface="Trebuchet MS"/>
                          <a:cs typeface="Trebuchet MS"/>
                        </a:rPr>
                        <a:t>g</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e</a:t>
                      </a:r>
                      <a:r>
                        <a:rPr sz="1050" spc="-5" dirty="0">
                          <a:latin typeface="Trebuchet MS"/>
                          <a:cs typeface="Trebuchet MS"/>
                        </a:rPr>
                        <a:t>r</a:t>
                      </a:r>
                      <a:r>
                        <a:rPr sz="1050" dirty="0">
                          <a:latin typeface="Trebuchet MS"/>
                          <a:cs typeface="Trebuchet MS"/>
                        </a:rPr>
                        <a:t>al</a:t>
                      </a:r>
                      <a:r>
                        <a:rPr sz="1050" spc="-85" dirty="0">
                          <a:latin typeface="Trebuchet MS"/>
                          <a:cs typeface="Trebuchet MS"/>
                        </a:rPr>
                        <a:t> </a:t>
                      </a:r>
                      <a:r>
                        <a:rPr sz="1050" spc="5" dirty="0">
                          <a:latin typeface="Trebuchet MS"/>
                          <a:cs typeface="Trebuchet MS"/>
                        </a:rPr>
                        <a:t>o</a:t>
                      </a:r>
                      <a:r>
                        <a:rPr sz="1050" dirty="0">
                          <a:latin typeface="Trebuchet MS"/>
                          <a:cs typeface="Trebuchet MS"/>
                        </a:rPr>
                        <a:t>r</a:t>
                      </a:r>
                      <a:r>
                        <a:rPr sz="1050" spc="-90" dirty="0">
                          <a:latin typeface="Trebuchet MS"/>
                          <a:cs typeface="Trebuchet MS"/>
                        </a:rPr>
                        <a:t> </a:t>
                      </a:r>
                      <a:r>
                        <a:rPr sz="1050" dirty="0">
                          <a:latin typeface="Trebuchet MS"/>
                          <a:cs typeface="Trebuchet MS"/>
                        </a:rPr>
                        <a:t>s</a:t>
                      </a:r>
                      <a:r>
                        <a:rPr sz="1050" spc="-5" dirty="0">
                          <a:latin typeface="Trebuchet MS"/>
                          <a:cs typeface="Trebuchet MS"/>
                        </a:rPr>
                        <a:t>p</a:t>
                      </a:r>
                      <a:r>
                        <a:rPr sz="1050" spc="5" dirty="0">
                          <a:latin typeface="Trebuchet MS"/>
                          <a:cs typeface="Trebuchet MS"/>
                        </a:rPr>
                        <a:t>e</a:t>
                      </a:r>
                      <a:r>
                        <a:rPr sz="1050" spc="-5" dirty="0">
                          <a:latin typeface="Trebuchet MS"/>
                          <a:cs typeface="Trebuchet MS"/>
                        </a:rPr>
                        <a:t>c</a:t>
                      </a:r>
                      <a:r>
                        <a:rPr sz="1050" spc="-10" dirty="0">
                          <a:latin typeface="Trebuchet MS"/>
                          <a:cs typeface="Trebuchet MS"/>
                        </a:rPr>
                        <a:t>i</a:t>
                      </a:r>
                      <a:r>
                        <a:rPr sz="1050" spc="5" dirty="0">
                          <a:latin typeface="Trebuchet MS"/>
                          <a:cs typeface="Trebuchet MS"/>
                        </a:rPr>
                        <a:t>f</a:t>
                      </a:r>
                      <a:r>
                        <a:rPr sz="1050" spc="-10" dirty="0">
                          <a:latin typeface="Trebuchet MS"/>
                          <a:cs typeface="Trebuchet MS"/>
                        </a:rPr>
                        <a:t>i</a:t>
                      </a:r>
                      <a:r>
                        <a:rPr sz="1050" dirty="0">
                          <a:latin typeface="Trebuchet MS"/>
                          <a:cs typeface="Trebuchet MS"/>
                        </a:rPr>
                        <a:t>c</a:t>
                      </a:r>
                    </a:p>
                    <a:p>
                      <a:pPr marL="106045" marR="200025">
                        <a:lnSpc>
                          <a:spcPts val="1200"/>
                        </a:lnSpc>
                        <a:spcBef>
                          <a:spcPts val="15"/>
                        </a:spcBef>
                      </a:pPr>
                      <a:r>
                        <a:rPr sz="1050" spc="-5" dirty="0">
                          <a:latin typeface="Trebuchet MS"/>
                          <a:cs typeface="Trebuchet MS"/>
                        </a:rPr>
                        <a:t>m</a:t>
                      </a:r>
                      <a:r>
                        <a:rPr sz="1050" spc="5" dirty="0">
                          <a:latin typeface="Trebuchet MS"/>
                          <a:cs typeface="Trebuchet MS"/>
                        </a:rPr>
                        <a:t>e</a:t>
                      </a:r>
                      <a:r>
                        <a:rPr sz="1050" dirty="0">
                          <a:latin typeface="Trebuchet MS"/>
                          <a:cs typeface="Trebuchet MS"/>
                        </a:rPr>
                        <a:t>asu</a:t>
                      </a:r>
                      <a:r>
                        <a:rPr sz="1050" spc="-5" dirty="0">
                          <a:latin typeface="Trebuchet MS"/>
                          <a:cs typeface="Trebuchet MS"/>
                        </a:rPr>
                        <a:t>r</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r</a:t>
                      </a:r>
                      <a:r>
                        <a:rPr sz="1050" spc="5" dirty="0">
                          <a:latin typeface="Trebuchet MS"/>
                          <a:cs typeface="Trebuchet MS"/>
                        </a:rPr>
                        <a:t>e</a:t>
                      </a:r>
                      <a:r>
                        <a:rPr sz="1050" dirty="0">
                          <a:latin typeface="Trebuchet MS"/>
                          <a:cs typeface="Trebuchet MS"/>
                        </a:rPr>
                        <a:t>qu</a:t>
                      </a:r>
                      <a:r>
                        <a:rPr sz="1050" spc="-10" dirty="0">
                          <a:latin typeface="Trebuchet MS"/>
                          <a:cs typeface="Trebuchet MS"/>
                        </a:rPr>
                        <a:t>i</a:t>
                      </a:r>
                      <a:r>
                        <a:rPr sz="1050" spc="-5" dirty="0">
                          <a:latin typeface="Trebuchet MS"/>
                          <a:cs typeface="Trebuchet MS"/>
                        </a:rPr>
                        <a:t>r</a:t>
                      </a:r>
                      <a:r>
                        <a:rPr sz="1050" spc="5" dirty="0">
                          <a:latin typeface="Trebuchet MS"/>
                          <a:cs typeface="Trebuchet MS"/>
                        </a:rPr>
                        <a:t>e</a:t>
                      </a:r>
                      <a:r>
                        <a:rPr sz="1050" dirty="0">
                          <a:latin typeface="Trebuchet MS"/>
                          <a:cs typeface="Trebuchet MS"/>
                        </a:rPr>
                        <a:t>d</a:t>
                      </a:r>
                      <a:r>
                        <a:rPr sz="1050" spc="-85" dirty="0">
                          <a:latin typeface="Trebuchet MS"/>
                          <a:cs typeface="Trebuchet MS"/>
                        </a:rPr>
                        <a:t> </a:t>
                      </a:r>
                      <a:r>
                        <a:rPr sz="1050" spc="-10" dirty="0">
                          <a:latin typeface="Trebuchet MS"/>
                          <a:cs typeface="Trebuchet MS"/>
                        </a:rPr>
                        <a:t>t</a:t>
                      </a:r>
                      <a:r>
                        <a:rPr sz="1050" dirty="0">
                          <a:latin typeface="Trebuchet MS"/>
                          <a:cs typeface="Trebuchet MS"/>
                        </a:rPr>
                        <a:t>o  </a:t>
                      </a:r>
                      <a:r>
                        <a:rPr sz="1050" spc="-5" dirty="0">
                          <a:latin typeface="Trebuchet MS"/>
                          <a:cs typeface="Trebuchet MS"/>
                        </a:rPr>
                        <a:t>f</a:t>
                      </a:r>
                      <a:r>
                        <a:rPr sz="1050" dirty="0">
                          <a:latin typeface="Trebuchet MS"/>
                          <a:cs typeface="Trebuchet MS"/>
                        </a:rPr>
                        <a:t>u</a:t>
                      </a:r>
                      <a:r>
                        <a:rPr sz="1050" spc="5" dirty="0">
                          <a:latin typeface="Trebuchet MS"/>
                          <a:cs typeface="Trebuchet MS"/>
                        </a:rPr>
                        <a:t>l</a:t>
                      </a:r>
                      <a:r>
                        <a:rPr sz="1050" spc="-5" dirty="0">
                          <a:latin typeface="Trebuchet MS"/>
                          <a:cs typeface="Trebuchet MS"/>
                        </a:rPr>
                        <a:t>f</a:t>
                      </a:r>
                      <a:r>
                        <a:rPr sz="1050" spc="-10" dirty="0">
                          <a:latin typeface="Trebuchet MS"/>
                          <a:cs typeface="Trebuchet MS"/>
                        </a:rPr>
                        <a:t>i</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5" dirty="0">
                          <a:latin typeface="Trebuchet MS"/>
                          <a:cs typeface="Trebuchet MS"/>
                        </a:rPr>
                        <a:t>e</a:t>
                      </a:r>
                      <a:r>
                        <a:rPr sz="1050" spc="-10" dirty="0">
                          <a:latin typeface="Trebuchet MS"/>
                          <a:cs typeface="Trebuchet MS"/>
                        </a:rPr>
                        <a:t>i</a:t>
                      </a:r>
                      <a:r>
                        <a:rPr sz="1050" dirty="0">
                          <a:latin typeface="Trebuchet MS"/>
                          <a:cs typeface="Trebuchet MS"/>
                        </a:rPr>
                        <a:t>r</a:t>
                      </a:r>
                      <a:r>
                        <a:rPr sz="1050" spc="-90" dirty="0">
                          <a:latin typeface="Trebuchet MS"/>
                          <a:cs typeface="Trebuchet MS"/>
                        </a:rPr>
                        <a:t> </a:t>
                      </a:r>
                      <a:r>
                        <a:rPr sz="1050" spc="5" dirty="0">
                          <a:latin typeface="Trebuchet MS"/>
                          <a:cs typeface="Trebuchet MS"/>
                        </a:rPr>
                        <a:t>o</a:t>
                      </a:r>
                      <a:r>
                        <a:rPr sz="1050" spc="-5" dirty="0">
                          <a:latin typeface="Trebuchet MS"/>
                          <a:cs typeface="Trebuchet MS"/>
                        </a:rPr>
                        <a:t>b</a:t>
                      </a:r>
                      <a:r>
                        <a:rPr sz="1050" spc="5" dirty="0">
                          <a:latin typeface="Trebuchet MS"/>
                          <a:cs typeface="Trebuchet MS"/>
                        </a:rPr>
                        <a:t>li</a:t>
                      </a:r>
                      <a:r>
                        <a:rPr sz="1050" spc="-5" dirty="0">
                          <a:latin typeface="Trebuchet MS"/>
                          <a:cs typeface="Trebuchet MS"/>
                        </a:rPr>
                        <a:t>g</a:t>
                      </a:r>
                      <a:r>
                        <a:rPr sz="1050" spc="10" dirty="0">
                          <a:latin typeface="Trebuchet MS"/>
                          <a:cs typeface="Trebuchet MS"/>
                        </a:rPr>
                        <a:t>a</a:t>
                      </a:r>
                      <a:r>
                        <a:rPr sz="1050" spc="-10" dirty="0">
                          <a:latin typeface="Trebuchet MS"/>
                          <a:cs typeface="Trebuchet MS"/>
                        </a:rPr>
                        <a:t>ti</a:t>
                      </a:r>
                      <a:r>
                        <a:rPr sz="1050" spc="5" dirty="0">
                          <a:latin typeface="Trebuchet MS"/>
                          <a:cs typeface="Trebuchet MS"/>
                        </a:rPr>
                        <a:t>o</a:t>
                      </a:r>
                      <a:r>
                        <a:rPr sz="1050" spc="-5" dirty="0">
                          <a:latin typeface="Trebuchet MS"/>
                          <a:cs typeface="Trebuchet MS"/>
                        </a:rPr>
                        <a:t>n</a:t>
                      </a:r>
                      <a:r>
                        <a:rPr sz="1050" dirty="0">
                          <a:latin typeface="Trebuchet MS"/>
                          <a:cs typeface="Trebuchet MS"/>
                        </a:rPr>
                        <a:t>s  u</a:t>
                      </a:r>
                      <a:r>
                        <a:rPr sz="1050" spc="-5" dirty="0">
                          <a:latin typeface="Trebuchet MS"/>
                          <a:cs typeface="Trebuchet MS"/>
                        </a:rPr>
                        <a:t>n</a:t>
                      </a:r>
                      <a:r>
                        <a:rPr sz="1050" dirty="0">
                          <a:latin typeface="Trebuchet MS"/>
                          <a:cs typeface="Trebuchet MS"/>
                        </a:rPr>
                        <a:t>d</a:t>
                      </a:r>
                      <a:r>
                        <a:rPr sz="1050" spc="5" dirty="0">
                          <a:latin typeface="Trebuchet MS"/>
                          <a:cs typeface="Trebuchet MS"/>
                        </a:rPr>
                        <a:t>e</a:t>
                      </a:r>
                      <a:r>
                        <a:rPr sz="1050" dirty="0">
                          <a:latin typeface="Trebuchet MS"/>
                          <a:cs typeface="Trebuchet MS"/>
                        </a:rPr>
                        <a:t>r</a:t>
                      </a:r>
                      <a:r>
                        <a:rPr sz="1050" spc="-90"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10" dirty="0">
                          <a:latin typeface="Trebuchet MS"/>
                          <a:cs typeface="Trebuchet MS"/>
                        </a:rPr>
                        <a:t>i</a:t>
                      </a:r>
                      <a:r>
                        <a:rPr sz="1050" dirty="0">
                          <a:latin typeface="Trebuchet MS"/>
                          <a:cs typeface="Trebuchet MS"/>
                        </a:rPr>
                        <a:t>s</a:t>
                      </a:r>
                      <a:r>
                        <a:rPr sz="1050" spc="-85" dirty="0">
                          <a:latin typeface="Trebuchet MS"/>
                          <a:cs typeface="Trebuchet MS"/>
                        </a:rPr>
                        <a:t> </a:t>
                      </a:r>
                      <a:r>
                        <a:rPr sz="1050" dirty="0">
                          <a:latin typeface="Trebuchet MS"/>
                          <a:cs typeface="Trebuchet MS"/>
                        </a:rPr>
                        <a:t>A</a:t>
                      </a:r>
                      <a:r>
                        <a:rPr sz="1050" spc="5" dirty="0">
                          <a:latin typeface="Trebuchet MS"/>
                          <a:cs typeface="Trebuchet MS"/>
                        </a:rPr>
                        <a:t>g</a:t>
                      </a:r>
                      <a:r>
                        <a:rPr sz="1050" spc="-5" dirty="0">
                          <a:latin typeface="Trebuchet MS"/>
                          <a:cs typeface="Trebuchet MS"/>
                        </a:rPr>
                        <a:t>r</a:t>
                      </a:r>
                      <a:r>
                        <a:rPr sz="1050" spc="5" dirty="0">
                          <a:latin typeface="Trebuchet MS"/>
                          <a:cs typeface="Trebuchet MS"/>
                        </a:rPr>
                        <a:t>ee</a:t>
                      </a:r>
                      <a:r>
                        <a:rPr sz="1050" spc="-5" dirty="0">
                          <a:latin typeface="Trebuchet MS"/>
                          <a:cs typeface="Trebuchet MS"/>
                        </a:rPr>
                        <a:t>m</a:t>
                      </a:r>
                      <a:r>
                        <a:rPr sz="1050" spc="5" dirty="0">
                          <a:latin typeface="Trebuchet MS"/>
                          <a:cs typeface="Trebuchet MS"/>
                        </a:rPr>
                        <a:t>e</a:t>
                      </a:r>
                      <a:r>
                        <a:rPr sz="1050" spc="-5" dirty="0">
                          <a:latin typeface="Trebuchet MS"/>
                          <a:cs typeface="Trebuchet MS"/>
                        </a:rPr>
                        <a:t>n</a:t>
                      </a:r>
                      <a:r>
                        <a:rPr sz="1050" dirty="0">
                          <a:latin typeface="Trebuchet MS"/>
                          <a:cs typeface="Trebuchet MS"/>
                        </a:rPr>
                        <a:t>t  </a:t>
                      </a:r>
                      <a:r>
                        <a:rPr sz="1050" spc="-5" dirty="0">
                          <a:latin typeface="Trebuchet MS"/>
                          <a:cs typeface="Trebuchet MS"/>
                        </a:rPr>
                        <a:t>an</a:t>
                      </a:r>
                      <a:r>
                        <a:rPr sz="1050" dirty="0">
                          <a:latin typeface="Trebuchet MS"/>
                          <a:cs typeface="Trebuchet MS"/>
                        </a:rPr>
                        <a:t>d</a:t>
                      </a:r>
                      <a:r>
                        <a:rPr sz="1050" spc="-85" dirty="0">
                          <a:latin typeface="Trebuchet MS"/>
                          <a:cs typeface="Trebuchet MS"/>
                        </a:rPr>
                        <a:t> </a:t>
                      </a:r>
                      <a:r>
                        <a:rPr sz="1050" dirty="0">
                          <a:latin typeface="Trebuchet MS"/>
                          <a:cs typeface="Trebuchet MS"/>
                        </a:rPr>
                        <a:t>s</a:t>
                      </a:r>
                      <a:r>
                        <a:rPr sz="1050" spc="-5" dirty="0">
                          <a:latin typeface="Trebuchet MS"/>
                          <a:cs typeface="Trebuchet MS"/>
                        </a:rPr>
                        <a:t>h</a:t>
                      </a:r>
                      <a:r>
                        <a:rPr sz="1050" dirty="0">
                          <a:latin typeface="Trebuchet MS"/>
                          <a:cs typeface="Trebuchet MS"/>
                        </a:rPr>
                        <a:t>all</a:t>
                      </a:r>
                      <a:r>
                        <a:rPr sz="1050" spc="-85" dirty="0">
                          <a:latin typeface="Trebuchet MS"/>
                          <a:cs typeface="Trebuchet MS"/>
                        </a:rPr>
                        <a:t> </a:t>
                      </a:r>
                      <a:r>
                        <a:rPr sz="1050" spc="5" dirty="0">
                          <a:latin typeface="Trebuchet MS"/>
                          <a:cs typeface="Trebuchet MS"/>
                        </a:rPr>
                        <a:t>e</a:t>
                      </a:r>
                      <a:r>
                        <a:rPr sz="1050" spc="-5" dirty="0">
                          <a:latin typeface="Trebuchet MS"/>
                          <a:cs typeface="Trebuchet MS"/>
                        </a:rPr>
                        <a:t>n</a:t>
                      </a:r>
                      <a:r>
                        <a:rPr sz="1050" dirty="0">
                          <a:latin typeface="Trebuchet MS"/>
                          <a:cs typeface="Trebuchet MS"/>
                        </a:rPr>
                        <a:t>su</a:t>
                      </a:r>
                      <a:r>
                        <a:rPr sz="1050" spc="-5" dirty="0">
                          <a:latin typeface="Trebuchet MS"/>
                          <a:cs typeface="Trebuchet MS"/>
                        </a:rPr>
                        <a:t>r</a:t>
                      </a:r>
                      <a:r>
                        <a:rPr sz="1050" dirty="0">
                          <a:latin typeface="Trebuchet MS"/>
                          <a:cs typeface="Trebuchet MS"/>
                        </a:rPr>
                        <a:t>e</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ha</a:t>
                      </a:r>
                      <a:r>
                        <a:rPr sz="1050" dirty="0">
                          <a:latin typeface="Trebuchet MS"/>
                          <a:cs typeface="Trebuchet MS"/>
                        </a:rPr>
                        <a:t>t  </a:t>
                      </a:r>
                      <a:r>
                        <a:rPr sz="1050" spc="-10" dirty="0">
                          <a:latin typeface="Trebuchet MS"/>
                          <a:cs typeface="Trebuchet MS"/>
                        </a:rPr>
                        <a:t>t</a:t>
                      </a:r>
                      <a:r>
                        <a:rPr sz="1050" spc="-5" dirty="0">
                          <a:latin typeface="Trebuchet MS"/>
                          <a:cs typeface="Trebuchet MS"/>
                        </a:rPr>
                        <a:t>h</a:t>
                      </a:r>
                      <a:r>
                        <a:rPr sz="1050" spc="5" dirty="0">
                          <a:latin typeface="Trebuchet MS"/>
                          <a:cs typeface="Trebuchet MS"/>
                        </a:rPr>
                        <a:t>e</a:t>
                      </a:r>
                      <a:r>
                        <a:rPr sz="1050" dirty="0">
                          <a:latin typeface="Trebuchet MS"/>
                          <a:cs typeface="Trebuchet MS"/>
                        </a:rPr>
                        <a:t>y</a:t>
                      </a:r>
                      <a:r>
                        <a:rPr sz="1050" spc="-90" dirty="0">
                          <a:latin typeface="Trebuchet MS"/>
                          <a:cs typeface="Trebuchet MS"/>
                        </a:rPr>
                        <a:t> </a:t>
                      </a:r>
                      <a:r>
                        <a:rPr sz="1050" spc="-5" dirty="0">
                          <a:latin typeface="Trebuchet MS"/>
                          <a:cs typeface="Trebuchet MS"/>
                        </a:rPr>
                        <a:t>c</a:t>
                      </a:r>
                      <a:r>
                        <a:rPr sz="1050" spc="5" dirty="0">
                          <a:latin typeface="Trebuchet MS"/>
                          <a:cs typeface="Trebuchet MS"/>
                        </a:rPr>
                        <a:t>om</a:t>
                      </a:r>
                      <a:r>
                        <a:rPr sz="1050" spc="-5" dirty="0">
                          <a:latin typeface="Trebuchet MS"/>
                          <a:cs typeface="Trebuchet MS"/>
                        </a:rPr>
                        <a:t>p</a:t>
                      </a:r>
                      <a:r>
                        <a:rPr sz="1050" spc="5" dirty="0">
                          <a:latin typeface="Trebuchet MS"/>
                          <a:cs typeface="Trebuchet MS"/>
                        </a:rPr>
                        <a:t>l</a:t>
                      </a:r>
                      <a:r>
                        <a:rPr sz="1050" dirty="0">
                          <a:latin typeface="Trebuchet MS"/>
                          <a:cs typeface="Trebuchet MS"/>
                        </a:rPr>
                        <a:t>y</a:t>
                      </a:r>
                      <a:r>
                        <a:rPr sz="1050" spc="-90" dirty="0">
                          <a:latin typeface="Trebuchet MS"/>
                          <a:cs typeface="Trebuchet MS"/>
                        </a:rPr>
                        <a:t> </a:t>
                      </a:r>
                      <a:r>
                        <a:rPr sz="1050" spc="-5" dirty="0">
                          <a:latin typeface="Trebuchet MS"/>
                          <a:cs typeface="Trebuchet MS"/>
                        </a:rPr>
                        <a:t>w</a:t>
                      </a:r>
                      <a:r>
                        <a:rPr sz="1050" spc="5" dirty="0">
                          <a:latin typeface="Trebuchet MS"/>
                          <a:cs typeface="Trebuchet MS"/>
                        </a:rPr>
                        <a:t>i</a:t>
                      </a:r>
                      <a:r>
                        <a:rPr sz="1050" spc="-10" dirty="0">
                          <a:latin typeface="Trebuchet MS"/>
                          <a:cs typeface="Trebuchet MS"/>
                        </a:rPr>
                        <a:t>t</a:t>
                      </a:r>
                      <a:r>
                        <a:rPr sz="1050" dirty="0">
                          <a:latin typeface="Trebuchet MS"/>
                          <a:cs typeface="Trebuchet MS"/>
                        </a:rPr>
                        <a:t>h</a:t>
                      </a:r>
                      <a:r>
                        <a:rPr sz="1050" spc="-90" dirty="0">
                          <a:latin typeface="Trebuchet MS"/>
                          <a:cs typeface="Trebuchet MS"/>
                        </a:rPr>
                        <a:t> </a:t>
                      </a:r>
                      <a:r>
                        <a:rPr sz="1050" spc="-10" dirty="0">
                          <a:latin typeface="Trebuchet MS"/>
                          <a:cs typeface="Trebuchet MS"/>
                        </a:rPr>
                        <a:t>t</a:t>
                      </a:r>
                      <a:r>
                        <a:rPr sz="1050" spc="-5" dirty="0">
                          <a:latin typeface="Trebuchet MS"/>
                          <a:cs typeface="Trebuchet MS"/>
                        </a:rPr>
                        <a:t>he  </a:t>
                      </a:r>
                      <a:r>
                        <a:rPr sz="1050" spc="5" dirty="0">
                          <a:latin typeface="Trebuchet MS"/>
                          <a:cs typeface="Trebuchet MS"/>
                        </a:rPr>
                        <a:t>o</a:t>
                      </a:r>
                      <a:r>
                        <a:rPr sz="1050" spc="-5" dirty="0">
                          <a:latin typeface="Trebuchet MS"/>
                          <a:cs typeface="Trebuchet MS"/>
                        </a:rPr>
                        <a:t>bj</a:t>
                      </a:r>
                      <a:r>
                        <a:rPr sz="1050" spc="5" dirty="0">
                          <a:latin typeface="Trebuchet MS"/>
                          <a:cs typeface="Trebuchet MS"/>
                        </a:rPr>
                        <a:t>e</a:t>
                      </a:r>
                      <a:r>
                        <a:rPr sz="1050" spc="-5" dirty="0">
                          <a:latin typeface="Trebuchet MS"/>
                          <a:cs typeface="Trebuchet MS"/>
                        </a:rPr>
                        <a:t>c</a:t>
                      </a:r>
                      <a:r>
                        <a:rPr sz="1050" spc="5" dirty="0">
                          <a:latin typeface="Trebuchet MS"/>
                          <a:cs typeface="Trebuchet MS"/>
                        </a:rPr>
                        <a:t>t</a:t>
                      </a:r>
                      <a:r>
                        <a:rPr sz="1050" spc="-10" dirty="0">
                          <a:latin typeface="Trebuchet MS"/>
                          <a:cs typeface="Trebuchet MS"/>
                        </a:rPr>
                        <a:t>i</a:t>
                      </a:r>
                      <a:r>
                        <a:rPr sz="1050" dirty="0">
                          <a:latin typeface="Trebuchet MS"/>
                          <a:cs typeface="Trebuchet MS"/>
                        </a:rPr>
                        <a:t>v</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an</a:t>
                      </a:r>
                      <a:r>
                        <a:rPr sz="1050" dirty="0">
                          <a:latin typeface="Trebuchet MS"/>
                          <a:cs typeface="Trebuchet MS"/>
                        </a:rPr>
                        <a:t>d</a:t>
                      </a:r>
                    </a:p>
                    <a:p>
                      <a:pPr marL="106045" marR="194310">
                        <a:lnSpc>
                          <a:spcPts val="1200"/>
                        </a:lnSpc>
                        <a:spcBef>
                          <a:spcPts val="10"/>
                        </a:spcBef>
                      </a:pPr>
                      <a:r>
                        <a:rPr sz="1050" spc="-5" dirty="0">
                          <a:latin typeface="Trebuchet MS"/>
                          <a:cs typeface="Trebuchet MS"/>
                        </a:rPr>
                        <a:t>p</a:t>
                      </a:r>
                      <a:r>
                        <a:rPr sz="1050" dirty="0">
                          <a:latin typeface="Trebuchet MS"/>
                          <a:cs typeface="Trebuchet MS"/>
                        </a:rPr>
                        <a:t>u</a:t>
                      </a:r>
                      <a:r>
                        <a:rPr sz="1050" spc="-5" dirty="0">
                          <a:latin typeface="Trebuchet MS"/>
                          <a:cs typeface="Trebuchet MS"/>
                        </a:rPr>
                        <a:t>rp</a:t>
                      </a:r>
                      <a:r>
                        <a:rPr sz="1050" spc="5" dirty="0">
                          <a:latin typeface="Trebuchet MS"/>
                          <a:cs typeface="Trebuchet MS"/>
                        </a:rPr>
                        <a:t>o</a:t>
                      </a:r>
                      <a:r>
                        <a:rPr sz="1050" dirty="0">
                          <a:latin typeface="Trebuchet MS"/>
                          <a:cs typeface="Trebuchet MS"/>
                        </a:rPr>
                        <a:t>s</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l</a:t>
                      </a:r>
                      <a:r>
                        <a:rPr sz="1050" spc="-5" dirty="0">
                          <a:latin typeface="Trebuchet MS"/>
                          <a:cs typeface="Trebuchet MS"/>
                        </a:rPr>
                        <a:t>ai</a:t>
                      </a:r>
                      <a:r>
                        <a:rPr sz="1050" dirty="0">
                          <a:latin typeface="Trebuchet MS"/>
                          <a:cs typeface="Trebuchet MS"/>
                        </a:rPr>
                        <a:t>d</a:t>
                      </a:r>
                      <a:r>
                        <a:rPr sz="1050" spc="-85" dirty="0">
                          <a:latin typeface="Trebuchet MS"/>
                          <a:cs typeface="Trebuchet MS"/>
                        </a:rPr>
                        <a:t> </a:t>
                      </a:r>
                      <a:r>
                        <a:rPr sz="1050" dirty="0">
                          <a:latin typeface="Trebuchet MS"/>
                          <a:cs typeface="Trebuchet MS"/>
                        </a:rPr>
                        <a:t>d</a:t>
                      </a:r>
                      <a:r>
                        <a:rPr sz="1050" spc="5" dirty="0">
                          <a:latin typeface="Trebuchet MS"/>
                          <a:cs typeface="Trebuchet MS"/>
                        </a:rPr>
                        <a:t>o</a:t>
                      </a:r>
                      <a:r>
                        <a:rPr sz="1050" spc="-5" dirty="0">
                          <a:latin typeface="Trebuchet MS"/>
                          <a:cs typeface="Trebuchet MS"/>
                        </a:rPr>
                        <a:t>w</a:t>
                      </a:r>
                      <a:r>
                        <a:rPr sz="1050" dirty="0">
                          <a:latin typeface="Trebuchet MS"/>
                          <a:cs typeface="Trebuchet MS"/>
                        </a:rPr>
                        <a:t>n</a:t>
                      </a:r>
                      <a:r>
                        <a:rPr sz="1050" spc="-90" dirty="0">
                          <a:latin typeface="Trebuchet MS"/>
                          <a:cs typeface="Trebuchet MS"/>
                        </a:rPr>
                        <a:t> </a:t>
                      </a:r>
                      <a:r>
                        <a:rPr sz="1050" spc="-10" dirty="0">
                          <a:latin typeface="Trebuchet MS"/>
                          <a:cs typeface="Trebuchet MS"/>
                        </a:rPr>
                        <a:t>i</a:t>
                      </a:r>
                      <a:r>
                        <a:rPr sz="1050" dirty="0">
                          <a:latin typeface="Trebuchet MS"/>
                          <a:cs typeface="Trebuchet MS"/>
                        </a:rPr>
                        <a:t>n  </a:t>
                      </a:r>
                      <a:r>
                        <a:rPr sz="1050" spc="-10" dirty="0">
                          <a:latin typeface="Trebuchet MS"/>
                          <a:cs typeface="Trebuchet MS"/>
                        </a:rPr>
                        <a:t>t</a:t>
                      </a:r>
                      <a:r>
                        <a:rPr sz="1050" spc="-5" dirty="0">
                          <a:latin typeface="Trebuchet MS"/>
                          <a:cs typeface="Trebuchet MS"/>
                        </a:rPr>
                        <a:t>h</a:t>
                      </a:r>
                      <a:r>
                        <a:rPr sz="1050" spc="-10" dirty="0">
                          <a:latin typeface="Trebuchet MS"/>
                          <a:cs typeface="Trebuchet MS"/>
                        </a:rPr>
                        <a:t>i</a:t>
                      </a:r>
                      <a:r>
                        <a:rPr sz="1050" dirty="0">
                          <a:latin typeface="Trebuchet MS"/>
                          <a:cs typeface="Trebuchet MS"/>
                        </a:rPr>
                        <a:t>s</a:t>
                      </a:r>
                      <a:r>
                        <a:rPr sz="1050" spc="-85" dirty="0">
                          <a:latin typeface="Trebuchet MS"/>
                          <a:cs typeface="Trebuchet MS"/>
                        </a:rPr>
                        <a:t> </a:t>
                      </a:r>
                      <a:r>
                        <a:rPr sz="1050" spc="10" dirty="0">
                          <a:latin typeface="Trebuchet MS"/>
                          <a:cs typeface="Trebuchet MS"/>
                        </a:rPr>
                        <a:t>A</a:t>
                      </a:r>
                      <a:r>
                        <a:rPr sz="1050" spc="-5" dirty="0">
                          <a:latin typeface="Trebuchet MS"/>
                          <a:cs typeface="Trebuchet MS"/>
                        </a:rPr>
                        <a:t>gr</a:t>
                      </a:r>
                      <a:r>
                        <a:rPr sz="1050" spc="5" dirty="0">
                          <a:latin typeface="Trebuchet MS"/>
                          <a:cs typeface="Trebuchet MS"/>
                        </a:rPr>
                        <a:t>ee</a:t>
                      </a:r>
                      <a:r>
                        <a:rPr sz="1050" spc="-5" dirty="0">
                          <a:latin typeface="Trebuchet MS"/>
                          <a:cs typeface="Trebuchet MS"/>
                        </a:rPr>
                        <a:t>m</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t</a:t>
                      </a:r>
                      <a:r>
                        <a:rPr sz="105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91135" algn="just">
                        <a:lnSpc>
                          <a:spcPts val="1200"/>
                        </a:lnSpc>
                        <a:spcBef>
                          <a:spcPts val="10"/>
                        </a:spcBef>
                      </a:pPr>
                      <a:r>
                        <a:rPr sz="1050" spc="5" dirty="0">
                          <a:latin typeface="Trebuchet MS"/>
                          <a:cs typeface="Trebuchet MS"/>
                        </a:rPr>
                        <a:t>[</a:t>
                      </a:r>
                      <a:r>
                        <a:rPr sz="1050" spc="-5" dirty="0">
                          <a:latin typeface="Trebuchet MS"/>
                          <a:cs typeface="Trebuchet MS"/>
                        </a:rPr>
                        <a:t>T</a:t>
                      </a:r>
                      <a:r>
                        <a:rPr sz="1050" spc="5" dirty="0">
                          <a:latin typeface="Trebuchet MS"/>
                          <a:cs typeface="Trebuchet MS"/>
                        </a:rPr>
                        <a:t>]</a:t>
                      </a:r>
                      <a:r>
                        <a:rPr sz="1050" spc="-5" dirty="0">
                          <a:latin typeface="Trebuchet MS"/>
                          <a:cs typeface="Trebuchet MS"/>
                        </a:rPr>
                        <a:t>h</a:t>
                      </a:r>
                      <a:r>
                        <a:rPr sz="1050" dirty="0">
                          <a:latin typeface="Trebuchet MS"/>
                          <a:cs typeface="Trebuchet MS"/>
                        </a:rPr>
                        <a:t>e</a:t>
                      </a:r>
                      <a:r>
                        <a:rPr sz="1050" spc="-85" dirty="0">
                          <a:latin typeface="Trebuchet MS"/>
                          <a:cs typeface="Trebuchet MS"/>
                        </a:rPr>
                        <a:t> </a:t>
                      </a:r>
                      <a:r>
                        <a:rPr sz="1050" spc="-5" dirty="0">
                          <a:latin typeface="Trebuchet MS"/>
                          <a:cs typeface="Trebuchet MS"/>
                        </a:rPr>
                        <a:t>Par</a:t>
                      </a:r>
                      <a:r>
                        <a:rPr sz="1050" spc="-10" dirty="0">
                          <a:latin typeface="Trebuchet MS"/>
                          <a:cs typeface="Trebuchet MS"/>
                        </a:rPr>
                        <a:t>ti</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dirty="0">
                          <a:latin typeface="Trebuchet MS"/>
                          <a:cs typeface="Trebuchet MS"/>
                        </a:rPr>
                        <a:t>s</a:t>
                      </a:r>
                      <a:r>
                        <a:rPr sz="1050" spc="-5" dirty="0">
                          <a:latin typeface="Trebuchet MS"/>
                          <a:cs typeface="Trebuchet MS"/>
                        </a:rPr>
                        <a:t>ha</a:t>
                      </a:r>
                      <a:r>
                        <a:rPr sz="1050" spc="5" dirty="0">
                          <a:latin typeface="Trebuchet MS"/>
                          <a:cs typeface="Trebuchet MS"/>
                        </a:rPr>
                        <a:t>l</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a</a:t>
                      </a:r>
                      <a:r>
                        <a:rPr sz="1050" dirty="0">
                          <a:latin typeface="Trebuchet MS"/>
                          <a:cs typeface="Trebuchet MS"/>
                        </a:rPr>
                        <a:t>ke  </a:t>
                      </a:r>
                      <a:r>
                        <a:rPr sz="1050" spc="-10" dirty="0">
                          <a:latin typeface="Trebuchet MS"/>
                          <a:cs typeface="Trebuchet MS"/>
                        </a:rPr>
                        <a:t>t</a:t>
                      </a:r>
                      <a:r>
                        <a:rPr sz="1050" spc="-5" dirty="0">
                          <a:latin typeface="Trebuchet MS"/>
                          <a:cs typeface="Trebuchet MS"/>
                        </a:rPr>
                        <a:t>h</a:t>
                      </a:r>
                      <a:r>
                        <a:rPr sz="1050" dirty="0">
                          <a:latin typeface="Trebuchet MS"/>
                          <a:cs typeface="Trebuchet MS"/>
                        </a:rPr>
                        <a:t>e</a:t>
                      </a:r>
                      <a:r>
                        <a:rPr sz="1050" spc="-85" dirty="0">
                          <a:latin typeface="Trebuchet MS"/>
                          <a:cs typeface="Trebuchet MS"/>
                        </a:rPr>
                        <a:t> </a:t>
                      </a:r>
                      <a:r>
                        <a:rPr sz="1050" spc="-5" dirty="0">
                          <a:latin typeface="Trebuchet MS"/>
                          <a:cs typeface="Trebuchet MS"/>
                        </a:rPr>
                        <a:t>g</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e</a:t>
                      </a:r>
                      <a:r>
                        <a:rPr sz="1050" spc="-5" dirty="0">
                          <a:latin typeface="Trebuchet MS"/>
                          <a:cs typeface="Trebuchet MS"/>
                        </a:rPr>
                        <a:t>r</a:t>
                      </a:r>
                      <a:r>
                        <a:rPr sz="1050" dirty="0">
                          <a:latin typeface="Trebuchet MS"/>
                          <a:cs typeface="Trebuchet MS"/>
                        </a:rPr>
                        <a:t>al</a:t>
                      </a:r>
                      <a:r>
                        <a:rPr sz="1050" spc="-85" dirty="0">
                          <a:latin typeface="Trebuchet MS"/>
                          <a:cs typeface="Trebuchet MS"/>
                        </a:rPr>
                        <a:t> </a:t>
                      </a:r>
                      <a:r>
                        <a:rPr sz="1050" spc="5" dirty="0">
                          <a:latin typeface="Trebuchet MS"/>
                          <a:cs typeface="Trebuchet MS"/>
                        </a:rPr>
                        <a:t>o</a:t>
                      </a:r>
                      <a:r>
                        <a:rPr sz="1050" dirty="0">
                          <a:latin typeface="Trebuchet MS"/>
                          <a:cs typeface="Trebuchet MS"/>
                        </a:rPr>
                        <a:t>r</a:t>
                      </a:r>
                      <a:r>
                        <a:rPr sz="1050" spc="-90" dirty="0">
                          <a:latin typeface="Trebuchet MS"/>
                          <a:cs typeface="Trebuchet MS"/>
                        </a:rPr>
                        <a:t> </a:t>
                      </a:r>
                      <a:r>
                        <a:rPr sz="1050" dirty="0">
                          <a:latin typeface="Trebuchet MS"/>
                          <a:cs typeface="Trebuchet MS"/>
                        </a:rPr>
                        <a:t>s</a:t>
                      </a:r>
                      <a:r>
                        <a:rPr sz="1050" spc="-5" dirty="0">
                          <a:latin typeface="Trebuchet MS"/>
                          <a:cs typeface="Trebuchet MS"/>
                        </a:rPr>
                        <a:t>p</a:t>
                      </a:r>
                      <a:r>
                        <a:rPr sz="1050" spc="5" dirty="0">
                          <a:latin typeface="Trebuchet MS"/>
                          <a:cs typeface="Trebuchet MS"/>
                        </a:rPr>
                        <a:t>e</a:t>
                      </a:r>
                      <a:r>
                        <a:rPr sz="1050" spc="-5" dirty="0">
                          <a:latin typeface="Trebuchet MS"/>
                          <a:cs typeface="Trebuchet MS"/>
                        </a:rPr>
                        <a:t>c</a:t>
                      </a:r>
                      <a:r>
                        <a:rPr sz="1050" spc="-10" dirty="0">
                          <a:latin typeface="Trebuchet MS"/>
                          <a:cs typeface="Trebuchet MS"/>
                        </a:rPr>
                        <a:t>i</a:t>
                      </a:r>
                      <a:r>
                        <a:rPr sz="1050" spc="5" dirty="0">
                          <a:latin typeface="Trebuchet MS"/>
                          <a:cs typeface="Trebuchet MS"/>
                        </a:rPr>
                        <a:t>f</a:t>
                      </a:r>
                      <a:r>
                        <a:rPr sz="1050" spc="-10" dirty="0">
                          <a:latin typeface="Trebuchet MS"/>
                          <a:cs typeface="Trebuchet MS"/>
                        </a:rPr>
                        <a:t>i</a:t>
                      </a:r>
                      <a:r>
                        <a:rPr sz="1050" dirty="0">
                          <a:latin typeface="Trebuchet MS"/>
                          <a:cs typeface="Trebuchet MS"/>
                        </a:rPr>
                        <a:t>c</a:t>
                      </a:r>
                    </a:p>
                    <a:p>
                      <a:pPr marL="104775" marR="174625" algn="just">
                        <a:lnSpc>
                          <a:spcPts val="1200"/>
                        </a:lnSpc>
                        <a:spcBef>
                          <a:spcPts val="15"/>
                        </a:spcBef>
                      </a:pPr>
                      <a:r>
                        <a:rPr sz="1050" spc="-5" dirty="0">
                          <a:latin typeface="Trebuchet MS"/>
                          <a:cs typeface="Trebuchet MS"/>
                        </a:rPr>
                        <a:t>m</a:t>
                      </a:r>
                      <a:r>
                        <a:rPr sz="1050" spc="5" dirty="0">
                          <a:latin typeface="Trebuchet MS"/>
                          <a:cs typeface="Trebuchet MS"/>
                        </a:rPr>
                        <a:t>e</a:t>
                      </a:r>
                      <a:r>
                        <a:rPr sz="1050" dirty="0">
                          <a:latin typeface="Trebuchet MS"/>
                          <a:cs typeface="Trebuchet MS"/>
                        </a:rPr>
                        <a:t>asu</a:t>
                      </a:r>
                      <a:r>
                        <a:rPr sz="1050" spc="-5" dirty="0">
                          <a:latin typeface="Trebuchet MS"/>
                          <a:cs typeface="Trebuchet MS"/>
                        </a:rPr>
                        <a:t>r</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r</a:t>
                      </a:r>
                      <a:r>
                        <a:rPr sz="1050" spc="5" dirty="0">
                          <a:latin typeface="Trebuchet MS"/>
                          <a:cs typeface="Trebuchet MS"/>
                        </a:rPr>
                        <a:t>e</a:t>
                      </a:r>
                      <a:r>
                        <a:rPr sz="1050" dirty="0">
                          <a:latin typeface="Trebuchet MS"/>
                          <a:cs typeface="Trebuchet MS"/>
                        </a:rPr>
                        <a:t>qu</a:t>
                      </a:r>
                      <a:r>
                        <a:rPr sz="1050" spc="-10" dirty="0">
                          <a:latin typeface="Trebuchet MS"/>
                          <a:cs typeface="Trebuchet MS"/>
                        </a:rPr>
                        <a:t>i</a:t>
                      </a:r>
                      <a:r>
                        <a:rPr sz="1050" spc="-5" dirty="0">
                          <a:latin typeface="Trebuchet MS"/>
                          <a:cs typeface="Trebuchet MS"/>
                        </a:rPr>
                        <a:t>r</a:t>
                      </a:r>
                      <a:r>
                        <a:rPr sz="1050" spc="5" dirty="0">
                          <a:latin typeface="Trebuchet MS"/>
                          <a:cs typeface="Trebuchet MS"/>
                        </a:rPr>
                        <a:t>e</a:t>
                      </a:r>
                      <a:r>
                        <a:rPr sz="1050" dirty="0">
                          <a:latin typeface="Trebuchet MS"/>
                          <a:cs typeface="Trebuchet MS"/>
                        </a:rPr>
                        <a:t>d</a:t>
                      </a:r>
                      <a:r>
                        <a:rPr sz="1050" spc="-85" dirty="0">
                          <a:latin typeface="Trebuchet MS"/>
                          <a:cs typeface="Trebuchet MS"/>
                        </a:rPr>
                        <a:t> </a:t>
                      </a:r>
                      <a:r>
                        <a:rPr sz="1050" spc="-10" dirty="0">
                          <a:latin typeface="Trebuchet MS"/>
                          <a:cs typeface="Trebuchet MS"/>
                        </a:rPr>
                        <a:t>t</a:t>
                      </a:r>
                      <a:r>
                        <a:rPr sz="1050" dirty="0">
                          <a:latin typeface="Trebuchet MS"/>
                          <a:cs typeface="Trebuchet MS"/>
                        </a:rPr>
                        <a:t>o  </a:t>
                      </a:r>
                      <a:r>
                        <a:rPr sz="1050" spc="-5" dirty="0">
                          <a:latin typeface="Trebuchet MS"/>
                          <a:cs typeface="Trebuchet MS"/>
                        </a:rPr>
                        <a:t>f</a:t>
                      </a:r>
                      <a:r>
                        <a:rPr sz="1050" dirty="0">
                          <a:latin typeface="Trebuchet MS"/>
                          <a:cs typeface="Trebuchet MS"/>
                        </a:rPr>
                        <a:t>u</a:t>
                      </a:r>
                      <a:r>
                        <a:rPr sz="1050" spc="5" dirty="0">
                          <a:latin typeface="Trebuchet MS"/>
                          <a:cs typeface="Trebuchet MS"/>
                        </a:rPr>
                        <a:t>l</a:t>
                      </a:r>
                      <a:r>
                        <a:rPr sz="1050" spc="-5" dirty="0">
                          <a:latin typeface="Trebuchet MS"/>
                          <a:cs typeface="Trebuchet MS"/>
                        </a:rPr>
                        <a:t>f</a:t>
                      </a:r>
                      <a:r>
                        <a:rPr sz="1050" spc="-10" dirty="0">
                          <a:latin typeface="Trebuchet MS"/>
                          <a:cs typeface="Trebuchet MS"/>
                        </a:rPr>
                        <a:t>i</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5" dirty="0">
                          <a:latin typeface="Trebuchet MS"/>
                          <a:cs typeface="Trebuchet MS"/>
                        </a:rPr>
                        <a:t>e</a:t>
                      </a:r>
                      <a:r>
                        <a:rPr sz="1050" spc="-10" dirty="0">
                          <a:latin typeface="Trebuchet MS"/>
                          <a:cs typeface="Trebuchet MS"/>
                        </a:rPr>
                        <a:t>i</a:t>
                      </a:r>
                      <a:r>
                        <a:rPr sz="1050" dirty="0">
                          <a:latin typeface="Trebuchet MS"/>
                          <a:cs typeface="Trebuchet MS"/>
                        </a:rPr>
                        <a:t>r</a:t>
                      </a:r>
                      <a:r>
                        <a:rPr sz="1050" spc="-90" dirty="0">
                          <a:latin typeface="Trebuchet MS"/>
                          <a:cs typeface="Trebuchet MS"/>
                        </a:rPr>
                        <a:t> </a:t>
                      </a:r>
                      <a:r>
                        <a:rPr sz="1050" spc="5" dirty="0">
                          <a:latin typeface="Trebuchet MS"/>
                          <a:cs typeface="Trebuchet MS"/>
                        </a:rPr>
                        <a:t>o</a:t>
                      </a:r>
                      <a:r>
                        <a:rPr sz="1050" spc="-5" dirty="0">
                          <a:latin typeface="Trebuchet MS"/>
                          <a:cs typeface="Trebuchet MS"/>
                        </a:rPr>
                        <a:t>b</a:t>
                      </a:r>
                      <a:r>
                        <a:rPr sz="1050" spc="5" dirty="0">
                          <a:latin typeface="Trebuchet MS"/>
                          <a:cs typeface="Trebuchet MS"/>
                        </a:rPr>
                        <a:t>li</a:t>
                      </a:r>
                      <a:r>
                        <a:rPr sz="1050" spc="-5" dirty="0">
                          <a:latin typeface="Trebuchet MS"/>
                          <a:cs typeface="Trebuchet MS"/>
                        </a:rPr>
                        <a:t>g</a:t>
                      </a:r>
                      <a:r>
                        <a:rPr sz="1050" spc="10" dirty="0">
                          <a:latin typeface="Trebuchet MS"/>
                          <a:cs typeface="Trebuchet MS"/>
                        </a:rPr>
                        <a:t>a</a:t>
                      </a:r>
                      <a:r>
                        <a:rPr sz="1050" spc="-10" dirty="0">
                          <a:latin typeface="Trebuchet MS"/>
                          <a:cs typeface="Trebuchet MS"/>
                        </a:rPr>
                        <a:t>ti</a:t>
                      </a:r>
                      <a:r>
                        <a:rPr sz="1050" spc="5" dirty="0">
                          <a:latin typeface="Trebuchet MS"/>
                          <a:cs typeface="Trebuchet MS"/>
                        </a:rPr>
                        <a:t>o</a:t>
                      </a:r>
                      <a:r>
                        <a:rPr sz="1050" spc="-5" dirty="0">
                          <a:latin typeface="Trebuchet MS"/>
                          <a:cs typeface="Trebuchet MS"/>
                        </a:rPr>
                        <a:t>n</a:t>
                      </a:r>
                      <a:r>
                        <a:rPr sz="1050" dirty="0">
                          <a:latin typeface="Trebuchet MS"/>
                          <a:cs typeface="Trebuchet MS"/>
                        </a:rPr>
                        <a:t>s  u</a:t>
                      </a:r>
                      <a:r>
                        <a:rPr sz="1050" spc="-5" dirty="0">
                          <a:latin typeface="Trebuchet MS"/>
                          <a:cs typeface="Trebuchet MS"/>
                        </a:rPr>
                        <a:t>n</a:t>
                      </a:r>
                      <a:r>
                        <a:rPr sz="1050" dirty="0">
                          <a:latin typeface="Trebuchet MS"/>
                          <a:cs typeface="Trebuchet MS"/>
                        </a:rPr>
                        <a:t>d</a:t>
                      </a:r>
                      <a:r>
                        <a:rPr sz="1050" spc="5" dirty="0">
                          <a:latin typeface="Trebuchet MS"/>
                          <a:cs typeface="Trebuchet MS"/>
                        </a:rPr>
                        <a:t>e</a:t>
                      </a:r>
                      <a:r>
                        <a:rPr sz="1050" dirty="0">
                          <a:latin typeface="Trebuchet MS"/>
                          <a:cs typeface="Trebuchet MS"/>
                        </a:rPr>
                        <a:t>r</a:t>
                      </a:r>
                      <a:r>
                        <a:rPr sz="1050" spc="-90"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10" dirty="0">
                          <a:latin typeface="Trebuchet MS"/>
                          <a:cs typeface="Trebuchet MS"/>
                        </a:rPr>
                        <a:t>i</a:t>
                      </a:r>
                      <a:r>
                        <a:rPr sz="1050" dirty="0">
                          <a:latin typeface="Trebuchet MS"/>
                          <a:cs typeface="Trebuchet MS"/>
                        </a:rPr>
                        <a:t>s</a:t>
                      </a:r>
                      <a:r>
                        <a:rPr sz="1050" spc="-85" dirty="0">
                          <a:latin typeface="Trebuchet MS"/>
                          <a:cs typeface="Trebuchet MS"/>
                        </a:rPr>
                        <a:t> </a:t>
                      </a:r>
                      <a:r>
                        <a:rPr sz="1050" dirty="0">
                          <a:latin typeface="Trebuchet MS"/>
                          <a:cs typeface="Trebuchet MS"/>
                        </a:rPr>
                        <a:t>A</a:t>
                      </a:r>
                      <a:r>
                        <a:rPr sz="1050" spc="5" dirty="0">
                          <a:latin typeface="Trebuchet MS"/>
                          <a:cs typeface="Trebuchet MS"/>
                        </a:rPr>
                        <a:t>g</a:t>
                      </a:r>
                      <a:r>
                        <a:rPr sz="1050" spc="-5" dirty="0">
                          <a:latin typeface="Trebuchet MS"/>
                          <a:cs typeface="Trebuchet MS"/>
                        </a:rPr>
                        <a:t>r</a:t>
                      </a:r>
                      <a:r>
                        <a:rPr sz="1050" spc="5" dirty="0">
                          <a:latin typeface="Trebuchet MS"/>
                          <a:cs typeface="Trebuchet MS"/>
                        </a:rPr>
                        <a:t>ee</a:t>
                      </a:r>
                      <a:r>
                        <a:rPr sz="1050" spc="-5" dirty="0">
                          <a:latin typeface="Trebuchet MS"/>
                          <a:cs typeface="Trebuchet MS"/>
                        </a:rPr>
                        <a:t>m</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t</a:t>
                      </a:r>
                      <a:r>
                        <a:rPr sz="105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82245" algn="just">
                        <a:lnSpc>
                          <a:spcPts val="1200"/>
                        </a:lnSpc>
                        <a:spcBef>
                          <a:spcPts val="10"/>
                        </a:spcBef>
                      </a:pPr>
                      <a:r>
                        <a:rPr sz="1050" spc="-5" dirty="0">
                          <a:latin typeface="Trebuchet MS"/>
                          <a:cs typeface="Trebuchet MS"/>
                        </a:rPr>
                        <a:t>Th</a:t>
                      </a:r>
                      <a:r>
                        <a:rPr sz="1050" dirty="0">
                          <a:latin typeface="Trebuchet MS"/>
                          <a:cs typeface="Trebuchet MS"/>
                        </a:rPr>
                        <a:t>e</a:t>
                      </a:r>
                      <a:r>
                        <a:rPr sz="1050" spc="-85" dirty="0">
                          <a:latin typeface="Trebuchet MS"/>
                          <a:cs typeface="Trebuchet MS"/>
                        </a:rPr>
                        <a:t> </a:t>
                      </a:r>
                      <a:r>
                        <a:rPr sz="1050" spc="-5" dirty="0">
                          <a:latin typeface="Trebuchet MS"/>
                          <a:cs typeface="Trebuchet MS"/>
                        </a:rPr>
                        <a:t>Par</a:t>
                      </a:r>
                      <a:r>
                        <a:rPr sz="1050" spc="5" dirty="0">
                          <a:latin typeface="Trebuchet MS"/>
                          <a:cs typeface="Trebuchet MS"/>
                        </a:rPr>
                        <a:t>t</a:t>
                      </a:r>
                      <a:r>
                        <a:rPr sz="1050" spc="-5" dirty="0">
                          <a:latin typeface="Trebuchet MS"/>
                          <a:cs typeface="Trebuchet MS"/>
                        </a:rPr>
                        <a:t>i</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dirty="0">
                          <a:latin typeface="Trebuchet MS"/>
                          <a:cs typeface="Trebuchet MS"/>
                        </a:rPr>
                        <a:t>s</a:t>
                      </a:r>
                      <a:r>
                        <a:rPr sz="1050" spc="-5" dirty="0">
                          <a:latin typeface="Trebuchet MS"/>
                          <a:cs typeface="Trebuchet MS"/>
                        </a:rPr>
                        <a:t>ha</a:t>
                      </a:r>
                      <a:r>
                        <a:rPr sz="1050" spc="5" dirty="0">
                          <a:latin typeface="Trebuchet MS"/>
                          <a:cs typeface="Trebuchet MS"/>
                        </a:rPr>
                        <a:t>l</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a</a:t>
                      </a:r>
                      <a:r>
                        <a:rPr sz="1050" dirty="0">
                          <a:latin typeface="Trebuchet MS"/>
                          <a:cs typeface="Trebuchet MS"/>
                        </a:rPr>
                        <a:t>ke  </a:t>
                      </a:r>
                      <a:r>
                        <a:rPr sz="1050" spc="-5" dirty="0">
                          <a:latin typeface="Trebuchet MS"/>
                          <a:cs typeface="Trebuchet MS"/>
                        </a:rPr>
                        <a:t>an</a:t>
                      </a:r>
                      <a:r>
                        <a:rPr sz="1050" dirty="0">
                          <a:latin typeface="Trebuchet MS"/>
                          <a:cs typeface="Trebuchet MS"/>
                        </a:rPr>
                        <a:t>y</a:t>
                      </a:r>
                      <a:r>
                        <a:rPr sz="1050" spc="-90" dirty="0">
                          <a:latin typeface="Trebuchet MS"/>
                          <a:cs typeface="Trebuchet MS"/>
                        </a:rPr>
                        <a:t> </a:t>
                      </a:r>
                      <a:r>
                        <a:rPr sz="1050" spc="-5" dirty="0">
                          <a:latin typeface="Trebuchet MS"/>
                          <a:cs typeface="Trebuchet MS"/>
                        </a:rPr>
                        <a:t>g</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e</a:t>
                      </a:r>
                      <a:r>
                        <a:rPr sz="1050" spc="-5" dirty="0">
                          <a:latin typeface="Trebuchet MS"/>
                          <a:cs typeface="Trebuchet MS"/>
                        </a:rPr>
                        <a:t>r</a:t>
                      </a:r>
                      <a:r>
                        <a:rPr sz="1050" dirty="0">
                          <a:latin typeface="Trebuchet MS"/>
                          <a:cs typeface="Trebuchet MS"/>
                        </a:rPr>
                        <a:t>al</a:t>
                      </a:r>
                      <a:r>
                        <a:rPr sz="1050" spc="-85" dirty="0">
                          <a:latin typeface="Trebuchet MS"/>
                          <a:cs typeface="Trebuchet MS"/>
                        </a:rPr>
                        <a:t> </a:t>
                      </a:r>
                      <a:r>
                        <a:rPr sz="1050" spc="5" dirty="0">
                          <a:latin typeface="Trebuchet MS"/>
                          <a:cs typeface="Trebuchet MS"/>
                        </a:rPr>
                        <a:t>o</a:t>
                      </a:r>
                      <a:r>
                        <a:rPr sz="1050" dirty="0">
                          <a:latin typeface="Trebuchet MS"/>
                          <a:cs typeface="Trebuchet MS"/>
                        </a:rPr>
                        <a:t>r</a:t>
                      </a:r>
                      <a:r>
                        <a:rPr sz="1050" spc="-90" dirty="0">
                          <a:latin typeface="Trebuchet MS"/>
                          <a:cs typeface="Trebuchet MS"/>
                        </a:rPr>
                        <a:t> </a:t>
                      </a:r>
                      <a:r>
                        <a:rPr sz="1050" dirty="0">
                          <a:latin typeface="Trebuchet MS"/>
                          <a:cs typeface="Trebuchet MS"/>
                        </a:rPr>
                        <a:t>s</a:t>
                      </a:r>
                      <a:r>
                        <a:rPr sz="1050" spc="-5" dirty="0">
                          <a:latin typeface="Trebuchet MS"/>
                          <a:cs typeface="Trebuchet MS"/>
                        </a:rPr>
                        <a:t>p</a:t>
                      </a:r>
                      <a:r>
                        <a:rPr sz="1050" spc="5" dirty="0">
                          <a:latin typeface="Trebuchet MS"/>
                          <a:cs typeface="Trebuchet MS"/>
                        </a:rPr>
                        <a:t>e</a:t>
                      </a:r>
                      <a:r>
                        <a:rPr sz="1050" spc="-5" dirty="0">
                          <a:latin typeface="Trebuchet MS"/>
                          <a:cs typeface="Trebuchet MS"/>
                        </a:rPr>
                        <a:t>c</a:t>
                      </a:r>
                      <a:r>
                        <a:rPr sz="1050" spc="-10" dirty="0">
                          <a:latin typeface="Trebuchet MS"/>
                          <a:cs typeface="Trebuchet MS"/>
                        </a:rPr>
                        <a:t>i</a:t>
                      </a:r>
                      <a:r>
                        <a:rPr sz="1050" spc="5" dirty="0">
                          <a:latin typeface="Trebuchet MS"/>
                          <a:cs typeface="Trebuchet MS"/>
                        </a:rPr>
                        <a:t>f</a:t>
                      </a:r>
                      <a:r>
                        <a:rPr sz="1050" spc="-10" dirty="0">
                          <a:latin typeface="Trebuchet MS"/>
                          <a:cs typeface="Trebuchet MS"/>
                        </a:rPr>
                        <a:t>i</a:t>
                      </a:r>
                      <a:r>
                        <a:rPr sz="1050" dirty="0">
                          <a:latin typeface="Trebuchet MS"/>
                          <a:cs typeface="Trebuchet MS"/>
                        </a:rPr>
                        <a:t>c</a:t>
                      </a:r>
                    </a:p>
                    <a:p>
                      <a:pPr marL="104775" marR="173355" algn="just">
                        <a:lnSpc>
                          <a:spcPts val="1200"/>
                        </a:lnSpc>
                        <a:spcBef>
                          <a:spcPts val="15"/>
                        </a:spcBef>
                      </a:pPr>
                      <a:r>
                        <a:rPr sz="1050" spc="-5" dirty="0">
                          <a:latin typeface="Trebuchet MS"/>
                          <a:cs typeface="Trebuchet MS"/>
                        </a:rPr>
                        <a:t>m</a:t>
                      </a:r>
                      <a:r>
                        <a:rPr sz="1050" spc="5" dirty="0">
                          <a:latin typeface="Trebuchet MS"/>
                          <a:cs typeface="Trebuchet MS"/>
                        </a:rPr>
                        <a:t>e</a:t>
                      </a:r>
                      <a:r>
                        <a:rPr sz="1050" dirty="0">
                          <a:latin typeface="Trebuchet MS"/>
                          <a:cs typeface="Trebuchet MS"/>
                        </a:rPr>
                        <a:t>asu</a:t>
                      </a:r>
                      <a:r>
                        <a:rPr sz="1050" spc="-5" dirty="0">
                          <a:latin typeface="Trebuchet MS"/>
                          <a:cs typeface="Trebuchet MS"/>
                        </a:rPr>
                        <a:t>r</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r</a:t>
                      </a:r>
                      <a:r>
                        <a:rPr sz="1050" spc="5" dirty="0">
                          <a:latin typeface="Trebuchet MS"/>
                          <a:cs typeface="Trebuchet MS"/>
                        </a:rPr>
                        <a:t>e</a:t>
                      </a:r>
                      <a:r>
                        <a:rPr sz="1050" dirty="0">
                          <a:latin typeface="Trebuchet MS"/>
                          <a:cs typeface="Trebuchet MS"/>
                        </a:rPr>
                        <a:t>qu</a:t>
                      </a:r>
                      <a:r>
                        <a:rPr sz="1050" spc="-10" dirty="0">
                          <a:latin typeface="Trebuchet MS"/>
                          <a:cs typeface="Trebuchet MS"/>
                        </a:rPr>
                        <a:t>i</a:t>
                      </a:r>
                      <a:r>
                        <a:rPr sz="1050" spc="-5" dirty="0">
                          <a:latin typeface="Trebuchet MS"/>
                          <a:cs typeface="Trebuchet MS"/>
                        </a:rPr>
                        <a:t>r</a:t>
                      </a:r>
                      <a:r>
                        <a:rPr sz="1050" spc="5" dirty="0">
                          <a:latin typeface="Trebuchet MS"/>
                          <a:cs typeface="Trebuchet MS"/>
                        </a:rPr>
                        <a:t>e</a:t>
                      </a:r>
                      <a:r>
                        <a:rPr sz="1050" dirty="0">
                          <a:latin typeface="Trebuchet MS"/>
                          <a:cs typeface="Trebuchet MS"/>
                        </a:rPr>
                        <a:t>d</a:t>
                      </a:r>
                      <a:r>
                        <a:rPr sz="1050" spc="-85" dirty="0">
                          <a:latin typeface="Trebuchet MS"/>
                          <a:cs typeface="Trebuchet MS"/>
                        </a:rPr>
                        <a:t> </a:t>
                      </a:r>
                      <a:r>
                        <a:rPr sz="1050" spc="-10" dirty="0">
                          <a:latin typeface="Trebuchet MS"/>
                          <a:cs typeface="Trebuchet MS"/>
                        </a:rPr>
                        <a:t>t</a:t>
                      </a:r>
                      <a:r>
                        <a:rPr sz="1050" dirty="0">
                          <a:latin typeface="Trebuchet MS"/>
                          <a:cs typeface="Trebuchet MS"/>
                        </a:rPr>
                        <a:t>o  </a:t>
                      </a:r>
                      <a:r>
                        <a:rPr sz="1050" spc="-5" dirty="0">
                          <a:latin typeface="Trebuchet MS"/>
                          <a:cs typeface="Trebuchet MS"/>
                        </a:rPr>
                        <a:t>f</a:t>
                      </a:r>
                      <a:r>
                        <a:rPr sz="1050" dirty="0">
                          <a:latin typeface="Trebuchet MS"/>
                          <a:cs typeface="Trebuchet MS"/>
                        </a:rPr>
                        <a:t>u</a:t>
                      </a:r>
                      <a:r>
                        <a:rPr sz="1050" spc="5" dirty="0">
                          <a:latin typeface="Trebuchet MS"/>
                          <a:cs typeface="Trebuchet MS"/>
                        </a:rPr>
                        <a:t>l</a:t>
                      </a:r>
                      <a:r>
                        <a:rPr sz="1050" spc="-5" dirty="0">
                          <a:latin typeface="Trebuchet MS"/>
                          <a:cs typeface="Trebuchet MS"/>
                        </a:rPr>
                        <a:t>f</a:t>
                      </a:r>
                      <a:r>
                        <a:rPr sz="1050" spc="-10" dirty="0">
                          <a:latin typeface="Trebuchet MS"/>
                          <a:cs typeface="Trebuchet MS"/>
                        </a:rPr>
                        <a:t>i</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5" dirty="0">
                          <a:latin typeface="Trebuchet MS"/>
                          <a:cs typeface="Trebuchet MS"/>
                        </a:rPr>
                        <a:t>e</a:t>
                      </a:r>
                      <a:r>
                        <a:rPr sz="1050" spc="-10" dirty="0">
                          <a:latin typeface="Trebuchet MS"/>
                          <a:cs typeface="Trebuchet MS"/>
                        </a:rPr>
                        <a:t>i</a:t>
                      </a:r>
                      <a:r>
                        <a:rPr sz="1050" dirty="0">
                          <a:latin typeface="Trebuchet MS"/>
                          <a:cs typeface="Trebuchet MS"/>
                        </a:rPr>
                        <a:t>r</a:t>
                      </a:r>
                      <a:r>
                        <a:rPr sz="1050" spc="-90" dirty="0">
                          <a:latin typeface="Trebuchet MS"/>
                          <a:cs typeface="Trebuchet MS"/>
                        </a:rPr>
                        <a:t> </a:t>
                      </a:r>
                      <a:r>
                        <a:rPr sz="1050" spc="5" dirty="0">
                          <a:latin typeface="Trebuchet MS"/>
                          <a:cs typeface="Trebuchet MS"/>
                        </a:rPr>
                        <a:t>o</a:t>
                      </a:r>
                      <a:r>
                        <a:rPr sz="1050" spc="-5" dirty="0">
                          <a:latin typeface="Trebuchet MS"/>
                          <a:cs typeface="Trebuchet MS"/>
                        </a:rPr>
                        <a:t>b</a:t>
                      </a:r>
                      <a:r>
                        <a:rPr sz="1050" spc="5" dirty="0">
                          <a:latin typeface="Trebuchet MS"/>
                          <a:cs typeface="Trebuchet MS"/>
                        </a:rPr>
                        <a:t>li</a:t>
                      </a:r>
                      <a:r>
                        <a:rPr sz="1050" spc="-5" dirty="0">
                          <a:latin typeface="Trebuchet MS"/>
                          <a:cs typeface="Trebuchet MS"/>
                        </a:rPr>
                        <a:t>g</a:t>
                      </a:r>
                      <a:r>
                        <a:rPr sz="1050" spc="10" dirty="0">
                          <a:latin typeface="Trebuchet MS"/>
                          <a:cs typeface="Trebuchet MS"/>
                        </a:rPr>
                        <a:t>a</a:t>
                      </a:r>
                      <a:r>
                        <a:rPr sz="1050" spc="-10" dirty="0">
                          <a:latin typeface="Trebuchet MS"/>
                          <a:cs typeface="Trebuchet MS"/>
                        </a:rPr>
                        <a:t>ti</a:t>
                      </a:r>
                      <a:r>
                        <a:rPr sz="1050" spc="5" dirty="0">
                          <a:latin typeface="Trebuchet MS"/>
                          <a:cs typeface="Trebuchet MS"/>
                        </a:rPr>
                        <a:t>o</a:t>
                      </a:r>
                      <a:r>
                        <a:rPr sz="1050" spc="-5" dirty="0">
                          <a:latin typeface="Trebuchet MS"/>
                          <a:cs typeface="Trebuchet MS"/>
                        </a:rPr>
                        <a:t>n</a:t>
                      </a:r>
                      <a:r>
                        <a:rPr sz="1050" dirty="0">
                          <a:latin typeface="Trebuchet MS"/>
                          <a:cs typeface="Trebuchet MS"/>
                        </a:rPr>
                        <a:t>s  u</a:t>
                      </a:r>
                      <a:r>
                        <a:rPr sz="1050" spc="-5" dirty="0">
                          <a:latin typeface="Trebuchet MS"/>
                          <a:cs typeface="Trebuchet MS"/>
                        </a:rPr>
                        <a:t>n</a:t>
                      </a:r>
                      <a:r>
                        <a:rPr sz="1050" dirty="0">
                          <a:latin typeface="Trebuchet MS"/>
                          <a:cs typeface="Trebuchet MS"/>
                        </a:rPr>
                        <a:t>d</a:t>
                      </a:r>
                      <a:r>
                        <a:rPr sz="1050" spc="5" dirty="0">
                          <a:latin typeface="Trebuchet MS"/>
                          <a:cs typeface="Trebuchet MS"/>
                        </a:rPr>
                        <a:t>e</a:t>
                      </a:r>
                      <a:r>
                        <a:rPr sz="1050" dirty="0">
                          <a:latin typeface="Trebuchet MS"/>
                          <a:cs typeface="Trebuchet MS"/>
                        </a:rPr>
                        <a:t>r</a:t>
                      </a:r>
                      <a:r>
                        <a:rPr sz="1050" spc="-90"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10" dirty="0">
                          <a:latin typeface="Trebuchet MS"/>
                          <a:cs typeface="Trebuchet MS"/>
                        </a:rPr>
                        <a:t>i</a:t>
                      </a:r>
                      <a:r>
                        <a:rPr sz="1050" dirty="0">
                          <a:latin typeface="Trebuchet MS"/>
                          <a:cs typeface="Trebuchet MS"/>
                        </a:rPr>
                        <a:t>s</a:t>
                      </a:r>
                      <a:r>
                        <a:rPr sz="1050" spc="-85" dirty="0">
                          <a:latin typeface="Trebuchet MS"/>
                          <a:cs typeface="Trebuchet MS"/>
                        </a:rPr>
                        <a:t> </a:t>
                      </a:r>
                      <a:r>
                        <a:rPr sz="1050" dirty="0">
                          <a:latin typeface="Trebuchet MS"/>
                          <a:cs typeface="Trebuchet MS"/>
                        </a:rPr>
                        <a:t>A</a:t>
                      </a:r>
                      <a:r>
                        <a:rPr sz="1050" spc="5" dirty="0">
                          <a:latin typeface="Trebuchet MS"/>
                          <a:cs typeface="Trebuchet MS"/>
                        </a:rPr>
                        <a:t>g</a:t>
                      </a:r>
                      <a:r>
                        <a:rPr sz="1050" spc="-5" dirty="0">
                          <a:latin typeface="Trebuchet MS"/>
                          <a:cs typeface="Trebuchet MS"/>
                        </a:rPr>
                        <a:t>r</a:t>
                      </a:r>
                      <a:r>
                        <a:rPr sz="1050" spc="5" dirty="0">
                          <a:latin typeface="Trebuchet MS"/>
                          <a:cs typeface="Trebuchet MS"/>
                        </a:rPr>
                        <a:t>ee</a:t>
                      </a:r>
                      <a:r>
                        <a:rPr sz="1050" spc="-5" dirty="0">
                          <a:latin typeface="Trebuchet MS"/>
                          <a:cs typeface="Trebuchet MS"/>
                        </a:rPr>
                        <a:t>m</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t</a:t>
                      </a:r>
                      <a:r>
                        <a:rPr sz="105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89230" algn="just">
                        <a:lnSpc>
                          <a:spcPts val="1200"/>
                        </a:lnSpc>
                        <a:spcBef>
                          <a:spcPts val="10"/>
                        </a:spcBef>
                      </a:pPr>
                      <a:r>
                        <a:rPr sz="1050" spc="5" dirty="0">
                          <a:latin typeface="Trebuchet MS"/>
                          <a:cs typeface="Trebuchet MS"/>
                        </a:rPr>
                        <a:t>[</a:t>
                      </a:r>
                      <a:r>
                        <a:rPr sz="1050" spc="-5" dirty="0">
                          <a:latin typeface="Trebuchet MS"/>
                          <a:cs typeface="Trebuchet MS"/>
                        </a:rPr>
                        <a:t>T</a:t>
                      </a:r>
                      <a:r>
                        <a:rPr sz="1050" spc="5" dirty="0">
                          <a:latin typeface="Trebuchet MS"/>
                          <a:cs typeface="Trebuchet MS"/>
                        </a:rPr>
                        <a:t>]</a:t>
                      </a:r>
                      <a:r>
                        <a:rPr sz="1050" spc="-5" dirty="0">
                          <a:latin typeface="Trebuchet MS"/>
                          <a:cs typeface="Trebuchet MS"/>
                        </a:rPr>
                        <a:t>h</a:t>
                      </a:r>
                      <a:r>
                        <a:rPr sz="1050" dirty="0">
                          <a:latin typeface="Trebuchet MS"/>
                          <a:cs typeface="Trebuchet MS"/>
                        </a:rPr>
                        <a:t>e</a:t>
                      </a:r>
                      <a:r>
                        <a:rPr sz="1050" spc="-85" dirty="0">
                          <a:latin typeface="Trebuchet MS"/>
                          <a:cs typeface="Trebuchet MS"/>
                        </a:rPr>
                        <a:t> </a:t>
                      </a:r>
                      <a:r>
                        <a:rPr sz="1050" spc="-5" dirty="0">
                          <a:latin typeface="Trebuchet MS"/>
                          <a:cs typeface="Trebuchet MS"/>
                        </a:rPr>
                        <a:t>Par</a:t>
                      </a:r>
                      <a:r>
                        <a:rPr sz="1050" spc="-10" dirty="0">
                          <a:latin typeface="Trebuchet MS"/>
                          <a:cs typeface="Trebuchet MS"/>
                        </a:rPr>
                        <a:t>ti</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dirty="0">
                          <a:latin typeface="Trebuchet MS"/>
                          <a:cs typeface="Trebuchet MS"/>
                        </a:rPr>
                        <a:t>s</a:t>
                      </a:r>
                      <a:r>
                        <a:rPr sz="1050" spc="-5" dirty="0">
                          <a:latin typeface="Trebuchet MS"/>
                          <a:cs typeface="Trebuchet MS"/>
                        </a:rPr>
                        <a:t>ha</a:t>
                      </a:r>
                      <a:r>
                        <a:rPr sz="1050" spc="5" dirty="0">
                          <a:latin typeface="Trebuchet MS"/>
                          <a:cs typeface="Trebuchet MS"/>
                        </a:rPr>
                        <a:t>l</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a</a:t>
                      </a:r>
                      <a:r>
                        <a:rPr sz="1050" dirty="0">
                          <a:latin typeface="Trebuchet MS"/>
                          <a:cs typeface="Trebuchet MS"/>
                        </a:rPr>
                        <a:t>ke  </a:t>
                      </a:r>
                      <a:r>
                        <a:rPr sz="1050" spc="-10" dirty="0">
                          <a:latin typeface="Trebuchet MS"/>
                          <a:cs typeface="Trebuchet MS"/>
                        </a:rPr>
                        <a:t>t</a:t>
                      </a:r>
                      <a:r>
                        <a:rPr sz="1050" spc="-5" dirty="0">
                          <a:latin typeface="Trebuchet MS"/>
                          <a:cs typeface="Trebuchet MS"/>
                        </a:rPr>
                        <a:t>h</a:t>
                      </a:r>
                      <a:r>
                        <a:rPr sz="1050" dirty="0">
                          <a:latin typeface="Trebuchet MS"/>
                          <a:cs typeface="Trebuchet MS"/>
                        </a:rPr>
                        <a:t>e</a:t>
                      </a:r>
                      <a:r>
                        <a:rPr sz="1050" spc="-85" dirty="0">
                          <a:latin typeface="Trebuchet MS"/>
                          <a:cs typeface="Trebuchet MS"/>
                        </a:rPr>
                        <a:t> </a:t>
                      </a:r>
                      <a:r>
                        <a:rPr sz="1050" spc="-5" dirty="0">
                          <a:latin typeface="Trebuchet MS"/>
                          <a:cs typeface="Trebuchet MS"/>
                        </a:rPr>
                        <a:t>g</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e</a:t>
                      </a:r>
                      <a:r>
                        <a:rPr sz="1050" spc="-5" dirty="0">
                          <a:latin typeface="Trebuchet MS"/>
                          <a:cs typeface="Trebuchet MS"/>
                        </a:rPr>
                        <a:t>r</a:t>
                      </a:r>
                      <a:r>
                        <a:rPr sz="1050" dirty="0">
                          <a:latin typeface="Trebuchet MS"/>
                          <a:cs typeface="Trebuchet MS"/>
                        </a:rPr>
                        <a:t>al</a:t>
                      </a:r>
                      <a:r>
                        <a:rPr sz="1050" spc="-85" dirty="0">
                          <a:latin typeface="Trebuchet MS"/>
                          <a:cs typeface="Trebuchet MS"/>
                        </a:rPr>
                        <a:t> </a:t>
                      </a:r>
                      <a:r>
                        <a:rPr sz="1050" spc="5" dirty="0">
                          <a:latin typeface="Trebuchet MS"/>
                          <a:cs typeface="Trebuchet MS"/>
                        </a:rPr>
                        <a:t>o</a:t>
                      </a:r>
                      <a:r>
                        <a:rPr sz="1050" dirty="0">
                          <a:latin typeface="Trebuchet MS"/>
                          <a:cs typeface="Trebuchet MS"/>
                        </a:rPr>
                        <a:t>r</a:t>
                      </a:r>
                      <a:r>
                        <a:rPr sz="1050" spc="-90" dirty="0">
                          <a:latin typeface="Trebuchet MS"/>
                          <a:cs typeface="Trebuchet MS"/>
                        </a:rPr>
                        <a:t> </a:t>
                      </a:r>
                      <a:r>
                        <a:rPr sz="1050" dirty="0">
                          <a:latin typeface="Trebuchet MS"/>
                          <a:cs typeface="Trebuchet MS"/>
                        </a:rPr>
                        <a:t>s</a:t>
                      </a:r>
                      <a:r>
                        <a:rPr sz="1050" spc="-5" dirty="0">
                          <a:latin typeface="Trebuchet MS"/>
                          <a:cs typeface="Trebuchet MS"/>
                        </a:rPr>
                        <a:t>p</a:t>
                      </a:r>
                      <a:r>
                        <a:rPr sz="1050" spc="5" dirty="0">
                          <a:latin typeface="Trebuchet MS"/>
                          <a:cs typeface="Trebuchet MS"/>
                        </a:rPr>
                        <a:t>e</a:t>
                      </a:r>
                      <a:r>
                        <a:rPr sz="1050" spc="-5" dirty="0">
                          <a:latin typeface="Trebuchet MS"/>
                          <a:cs typeface="Trebuchet MS"/>
                        </a:rPr>
                        <a:t>c</a:t>
                      </a:r>
                      <a:r>
                        <a:rPr sz="1050" spc="-10" dirty="0">
                          <a:latin typeface="Trebuchet MS"/>
                          <a:cs typeface="Trebuchet MS"/>
                        </a:rPr>
                        <a:t>i</a:t>
                      </a:r>
                      <a:r>
                        <a:rPr sz="1050" spc="5" dirty="0">
                          <a:latin typeface="Trebuchet MS"/>
                          <a:cs typeface="Trebuchet MS"/>
                        </a:rPr>
                        <a:t>f</a:t>
                      </a:r>
                      <a:r>
                        <a:rPr sz="1050" spc="-10" dirty="0">
                          <a:latin typeface="Trebuchet MS"/>
                          <a:cs typeface="Trebuchet MS"/>
                        </a:rPr>
                        <a:t>i</a:t>
                      </a:r>
                      <a:r>
                        <a:rPr sz="1050" dirty="0">
                          <a:latin typeface="Trebuchet MS"/>
                          <a:cs typeface="Trebuchet MS"/>
                        </a:rPr>
                        <a:t>c</a:t>
                      </a:r>
                    </a:p>
                    <a:p>
                      <a:pPr marL="106045" marR="173355" algn="just">
                        <a:lnSpc>
                          <a:spcPts val="1200"/>
                        </a:lnSpc>
                        <a:spcBef>
                          <a:spcPts val="15"/>
                        </a:spcBef>
                      </a:pPr>
                      <a:r>
                        <a:rPr sz="1050" spc="-5" dirty="0">
                          <a:latin typeface="Trebuchet MS"/>
                          <a:cs typeface="Trebuchet MS"/>
                        </a:rPr>
                        <a:t>m</a:t>
                      </a:r>
                      <a:r>
                        <a:rPr sz="1050" spc="5" dirty="0">
                          <a:latin typeface="Trebuchet MS"/>
                          <a:cs typeface="Trebuchet MS"/>
                        </a:rPr>
                        <a:t>e</a:t>
                      </a:r>
                      <a:r>
                        <a:rPr sz="1050" dirty="0">
                          <a:latin typeface="Trebuchet MS"/>
                          <a:cs typeface="Trebuchet MS"/>
                        </a:rPr>
                        <a:t>asu</a:t>
                      </a:r>
                      <a:r>
                        <a:rPr sz="1050" spc="-5" dirty="0">
                          <a:latin typeface="Trebuchet MS"/>
                          <a:cs typeface="Trebuchet MS"/>
                        </a:rPr>
                        <a:t>r</a:t>
                      </a:r>
                      <a:r>
                        <a:rPr sz="1050" spc="5" dirty="0">
                          <a:latin typeface="Trebuchet MS"/>
                          <a:cs typeface="Trebuchet MS"/>
                        </a:rPr>
                        <a:t>e</a:t>
                      </a:r>
                      <a:r>
                        <a:rPr sz="1050" dirty="0">
                          <a:latin typeface="Trebuchet MS"/>
                          <a:cs typeface="Trebuchet MS"/>
                        </a:rPr>
                        <a:t>s</a:t>
                      </a:r>
                      <a:r>
                        <a:rPr sz="1050" spc="-85" dirty="0">
                          <a:latin typeface="Trebuchet MS"/>
                          <a:cs typeface="Trebuchet MS"/>
                        </a:rPr>
                        <a:t> </a:t>
                      </a:r>
                      <a:r>
                        <a:rPr sz="1050" spc="-5" dirty="0">
                          <a:latin typeface="Trebuchet MS"/>
                          <a:cs typeface="Trebuchet MS"/>
                        </a:rPr>
                        <a:t>r</a:t>
                      </a:r>
                      <a:r>
                        <a:rPr sz="1050" spc="5" dirty="0">
                          <a:latin typeface="Trebuchet MS"/>
                          <a:cs typeface="Trebuchet MS"/>
                        </a:rPr>
                        <a:t>e</a:t>
                      </a:r>
                      <a:r>
                        <a:rPr sz="1050" dirty="0">
                          <a:latin typeface="Trebuchet MS"/>
                          <a:cs typeface="Trebuchet MS"/>
                        </a:rPr>
                        <a:t>qu</a:t>
                      </a:r>
                      <a:r>
                        <a:rPr sz="1050" spc="-10" dirty="0">
                          <a:latin typeface="Trebuchet MS"/>
                          <a:cs typeface="Trebuchet MS"/>
                        </a:rPr>
                        <a:t>i</a:t>
                      </a:r>
                      <a:r>
                        <a:rPr sz="1050" spc="-5" dirty="0">
                          <a:latin typeface="Trebuchet MS"/>
                          <a:cs typeface="Trebuchet MS"/>
                        </a:rPr>
                        <a:t>r</a:t>
                      </a:r>
                      <a:r>
                        <a:rPr sz="1050" spc="5" dirty="0">
                          <a:latin typeface="Trebuchet MS"/>
                          <a:cs typeface="Trebuchet MS"/>
                        </a:rPr>
                        <a:t>e</a:t>
                      </a:r>
                      <a:r>
                        <a:rPr sz="1050" dirty="0">
                          <a:latin typeface="Trebuchet MS"/>
                          <a:cs typeface="Trebuchet MS"/>
                        </a:rPr>
                        <a:t>d</a:t>
                      </a:r>
                      <a:r>
                        <a:rPr sz="1050" spc="-85" dirty="0">
                          <a:latin typeface="Trebuchet MS"/>
                          <a:cs typeface="Trebuchet MS"/>
                        </a:rPr>
                        <a:t> </a:t>
                      </a:r>
                      <a:r>
                        <a:rPr sz="1050" spc="-10" dirty="0">
                          <a:latin typeface="Trebuchet MS"/>
                          <a:cs typeface="Trebuchet MS"/>
                        </a:rPr>
                        <a:t>t</a:t>
                      </a:r>
                      <a:r>
                        <a:rPr sz="1050" dirty="0">
                          <a:latin typeface="Trebuchet MS"/>
                          <a:cs typeface="Trebuchet MS"/>
                        </a:rPr>
                        <a:t>o  </a:t>
                      </a:r>
                      <a:r>
                        <a:rPr sz="1050" spc="-5" dirty="0">
                          <a:latin typeface="Trebuchet MS"/>
                          <a:cs typeface="Trebuchet MS"/>
                        </a:rPr>
                        <a:t>f</a:t>
                      </a:r>
                      <a:r>
                        <a:rPr sz="1050" dirty="0">
                          <a:latin typeface="Trebuchet MS"/>
                          <a:cs typeface="Trebuchet MS"/>
                        </a:rPr>
                        <a:t>u</a:t>
                      </a:r>
                      <a:r>
                        <a:rPr sz="1050" spc="5" dirty="0">
                          <a:latin typeface="Trebuchet MS"/>
                          <a:cs typeface="Trebuchet MS"/>
                        </a:rPr>
                        <a:t>l</a:t>
                      </a:r>
                      <a:r>
                        <a:rPr sz="1050" spc="-5" dirty="0">
                          <a:latin typeface="Trebuchet MS"/>
                          <a:cs typeface="Trebuchet MS"/>
                        </a:rPr>
                        <a:t>f</a:t>
                      </a:r>
                      <a:r>
                        <a:rPr sz="1050" spc="-10" dirty="0">
                          <a:latin typeface="Trebuchet MS"/>
                          <a:cs typeface="Trebuchet MS"/>
                        </a:rPr>
                        <a:t>i</a:t>
                      </a:r>
                      <a:r>
                        <a:rPr sz="1050" dirty="0">
                          <a:latin typeface="Trebuchet MS"/>
                          <a:cs typeface="Trebuchet MS"/>
                        </a:rPr>
                        <a:t>l</a:t>
                      </a:r>
                      <a:r>
                        <a:rPr sz="1050" spc="-85"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5" dirty="0">
                          <a:latin typeface="Trebuchet MS"/>
                          <a:cs typeface="Trebuchet MS"/>
                        </a:rPr>
                        <a:t>e</a:t>
                      </a:r>
                      <a:r>
                        <a:rPr sz="1050" spc="-10" dirty="0">
                          <a:latin typeface="Trebuchet MS"/>
                          <a:cs typeface="Trebuchet MS"/>
                        </a:rPr>
                        <a:t>i</a:t>
                      </a:r>
                      <a:r>
                        <a:rPr sz="1050" dirty="0">
                          <a:latin typeface="Trebuchet MS"/>
                          <a:cs typeface="Trebuchet MS"/>
                        </a:rPr>
                        <a:t>r</a:t>
                      </a:r>
                      <a:r>
                        <a:rPr sz="1050" spc="-90" dirty="0">
                          <a:latin typeface="Trebuchet MS"/>
                          <a:cs typeface="Trebuchet MS"/>
                        </a:rPr>
                        <a:t> </a:t>
                      </a:r>
                      <a:r>
                        <a:rPr sz="1050" spc="5" dirty="0">
                          <a:latin typeface="Trebuchet MS"/>
                          <a:cs typeface="Trebuchet MS"/>
                        </a:rPr>
                        <a:t>o</a:t>
                      </a:r>
                      <a:r>
                        <a:rPr sz="1050" spc="-5" dirty="0">
                          <a:latin typeface="Trebuchet MS"/>
                          <a:cs typeface="Trebuchet MS"/>
                        </a:rPr>
                        <a:t>b</a:t>
                      </a:r>
                      <a:r>
                        <a:rPr sz="1050" spc="5" dirty="0">
                          <a:latin typeface="Trebuchet MS"/>
                          <a:cs typeface="Trebuchet MS"/>
                        </a:rPr>
                        <a:t>li</a:t>
                      </a:r>
                      <a:r>
                        <a:rPr sz="1050" spc="-5" dirty="0">
                          <a:latin typeface="Trebuchet MS"/>
                          <a:cs typeface="Trebuchet MS"/>
                        </a:rPr>
                        <a:t>g</a:t>
                      </a:r>
                      <a:r>
                        <a:rPr sz="1050" spc="10" dirty="0">
                          <a:latin typeface="Trebuchet MS"/>
                          <a:cs typeface="Trebuchet MS"/>
                        </a:rPr>
                        <a:t>a</a:t>
                      </a:r>
                      <a:r>
                        <a:rPr sz="1050" spc="-10" dirty="0">
                          <a:latin typeface="Trebuchet MS"/>
                          <a:cs typeface="Trebuchet MS"/>
                        </a:rPr>
                        <a:t>ti</a:t>
                      </a:r>
                      <a:r>
                        <a:rPr sz="1050" spc="5" dirty="0">
                          <a:latin typeface="Trebuchet MS"/>
                          <a:cs typeface="Trebuchet MS"/>
                        </a:rPr>
                        <a:t>o</a:t>
                      </a:r>
                      <a:r>
                        <a:rPr sz="1050" spc="-5" dirty="0">
                          <a:latin typeface="Trebuchet MS"/>
                          <a:cs typeface="Trebuchet MS"/>
                        </a:rPr>
                        <a:t>ns  </a:t>
                      </a:r>
                      <a:r>
                        <a:rPr sz="1050" dirty="0">
                          <a:latin typeface="Trebuchet MS"/>
                          <a:cs typeface="Trebuchet MS"/>
                        </a:rPr>
                        <a:t>u</a:t>
                      </a:r>
                      <a:r>
                        <a:rPr sz="1050" spc="-5" dirty="0">
                          <a:latin typeface="Trebuchet MS"/>
                          <a:cs typeface="Trebuchet MS"/>
                        </a:rPr>
                        <a:t>n</a:t>
                      </a:r>
                      <a:r>
                        <a:rPr sz="1050" dirty="0">
                          <a:latin typeface="Trebuchet MS"/>
                          <a:cs typeface="Trebuchet MS"/>
                        </a:rPr>
                        <a:t>d</a:t>
                      </a:r>
                      <a:r>
                        <a:rPr sz="1050" spc="5" dirty="0">
                          <a:latin typeface="Trebuchet MS"/>
                          <a:cs typeface="Trebuchet MS"/>
                        </a:rPr>
                        <a:t>e</a:t>
                      </a:r>
                      <a:r>
                        <a:rPr sz="1050" dirty="0">
                          <a:latin typeface="Trebuchet MS"/>
                          <a:cs typeface="Trebuchet MS"/>
                        </a:rPr>
                        <a:t>r</a:t>
                      </a:r>
                      <a:r>
                        <a:rPr sz="1050" spc="-90" dirty="0">
                          <a:latin typeface="Trebuchet MS"/>
                          <a:cs typeface="Trebuchet MS"/>
                        </a:rPr>
                        <a:t> </a:t>
                      </a:r>
                      <a:r>
                        <a:rPr sz="1050" spc="-10" dirty="0">
                          <a:latin typeface="Trebuchet MS"/>
                          <a:cs typeface="Trebuchet MS"/>
                        </a:rPr>
                        <a:t>t</a:t>
                      </a:r>
                      <a:r>
                        <a:rPr sz="1050" spc="-5" dirty="0">
                          <a:latin typeface="Trebuchet MS"/>
                          <a:cs typeface="Trebuchet MS"/>
                        </a:rPr>
                        <a:t>h</a:t>
                      </a:r>
                      <a:r>
                        <a:rPr sz="1050" spc="-10" dirty="0">
                          <a:latin typeface="Trebuchet MS"/>
                          <a:cs typeface="Trebuchet MS"/>
                        </a:rPr>
                        <a:t>i</a:t>
                      </a:r>
                      <a:r>
                        <a:rPr sz="1050" dirty="0">
                          <a:latin typeface="Trebuchet MS"/>
                          <a:cs typeface="Trebuchet MS"/>
                        </a:rPr>
                        <a:t>s</a:t>
                      </a:r>
                      <a:r>
                        <a:rPr sz="1050" spc="-85" dirty="0">
                          <a:latin typeface="Trebuchet MS"/>
                          <a:cs typeface="Trebuchet MS"/>
                        </a:rPr>
                        <a:t> </a:t>
                      </a:r>
                      <a:r>
                        <a:rPr sz="1050" dirty="0">
                          <a:latin typeface="Trebuchet MS"/>
                          <a:cs typeface="Trebuchet MS"/>
                        </a:rPr>
                        <a:t>A</a:t>
                      </a:r>
                      <a:r>
                        <a:rPr sz="1050" spc="5" dirty="0">
                          <a:latin typeface="Trebuchet MS"/>
                          <a:cs typeface="Trebuchet MS"/>
                        </a:rPr>
                        <a:t>g</a:t>
                      </a:r>
                      <a:r>
                        <a:rPr sz="1050" spc="-5" dirty="0">
                          <a:latin typeface="Trebuchet MS"/>
                          <a:cs typeface="Trebuchet MS"/>
                        </a:rPr>
                        <a:t>r</a:t>
                      </a:r>
                      <a:r>
                        <a:rPr sz="1050" spc="5" dirty="0">
                          <a:latin typeface="Trebuchet MS"/>
                          <a:cs typeface="Trebuchet MS"/>
                        </a:rPr>
                        <a:t>ee</a:t>
                      </a:r>
                      <a:r>
                        <a:rPr sz="1050" spc="-5" dirty="0">
                          <a:latin typeface="Trebuchet MS"/>
                          <a:cs typeface="Trebuchet MS"/>
                        </a:rPr>
                        <a:t>m</a:t>
                      </a:r>
                      <a:r>
                        <a:rPr sz="1050" spc="5" dirty="0">
                          <a:latin typeface="Trebuchet MS"/>
                          <a:cs typeface="Trebuchet MS"/>
                        </a:rPr>
                        <a:t>e</a:t>
                      </a:r>
                      <a:r>
                        <a:rPr sz="1050" spc="-5" dirty="0">
                          <a:latin typeface="Trebuchet MS"/>
                          <a:cs typeface="Trebuchet MS"/>
                        </a:rPr>
                        <a:t>n</a:t>
                      </a:r>
                      <a:r>
                        <a:rPr sz="1050" spc="5" dirty="0">
                          <a:latin typeface="Trebuchet MS"/>
                          <a:cs typeface="Trebuchet MS"/>
                        </a:rPr>
                        <a:t>t</a:t>
                      </a:r>
                      <a:r>
                        <a:rPr sz="105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07793">
                <a:tc>
                  <a:txBody>
                    <a:bodyPr/>
                    <a:lstStyle/>
                    <a:p>
                      <a:pPr marL="106045" marR="664845">
                        <a:lnSpc>
                          <a:spcPts val="1240"/>
                        </a:lnSpc>
                      </a:pPr>
                      <a:endParaRPr lang="it-IT" sz="1800" b="1" spc="-10" dirty="0">
                        <a:latin typeface="Tahoma"/>
                        <a:cs typeface="Tahoma"/>
                      </a:endParaRPr>
                    </a:p>
                    <a:p>
                      <a:pPr marL="106045" marR="664845">
                        <a:lnSpc>
                          <a:spcPts val="1240"/>
                        </a:lnSpc>
                      </a:pPr>
                      <a:r>
                        <a:rPr sz="1800" b="1" spc="-10" dirty="0">
                          <a:latin typeface="Tahoma"/>
                          <a:cs typeface="Tahoma"/>
                        </a:rPr>
                        <a:t>A</a:t>
                      </a:r>
                      <a:r>
                        <a:rPr sz="1800" b="1" dirty="0">
                          <a:latin typeface="Tahoma"/>
                          <a:cs typeface="Tahoma"/>
                        </a:rPr>
                        <a:t>pp</a:t>
                      </a:r>
                      <a:r>
                        <a:rPr sz="1800" b="1" spc="5" dirty="0">
                          <a:latin typeface="Tahoma"/>
                          <a:cs typeface="Tahoma"/>
                        </a:rPr>
                        <a:t>r</a:t>
                      </a:r>
                      <a:r>
                        <a:rPr sz="1800" b="1" dirty="0">
                          <a:latin typeface="Tahoma"/>
                          <a:cs typeface="Tahoma"/>
                        </a:rPr>
                        <a:t>op</a:t>
                      </a:r>
                      <a:r>
                        <a:rPr sz="1800" b="1" spc="5" dirty="0">
                          <a:latin typeface="Tahoma"/>
                          <a:cs typeface="Tahoma"/>
                        </a:rPr>
                        <a:t>r</a:t>
                      </a:r>
                      <a:r>
                        <a:rPr sz="1800" b="1" dirty="0">
                          <a:latin typeface="Tahoma"/>
                          <a:cs typeface="Tahoma"/>
                        </a:rPr>
                        <a:t>ia</a:t>
                      </a:r>
                      <a:r>
                        <a:rPr sz="1800" b="1" spc="-10" dirty="0">
                          <a:latin typeface="Tahoma"/>
                          <a:cs typeface="Tahoma"/>
                        </a:rPr>
                        <a:t>t</a:t>
                      </a:r>
                      <a:r>
                        <a:rPr sz="1800" b="1" dirty="0">
                          <a:latin typeface="Tahoma"/>
                          <a:cs typeface="Tahoma"/>
                        </a:rPr>
                        <a:t>e  </a:t>
                      </a:r>
                      <a:r>
                        <a:rPr sz="1800" b="1" spc="-75" dirty="0">
                          <a:latin typeface="Tahoma"/>
                          <a:cs typeface="Tahoma"/>
                        </a:rPr>
                        <a:t>measures</a:t>
                      </a:r>
                      <a:endParaRPr sz="18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050" dirty="0">
                          <a:latin typeface="Trebuchet MS"/>
                          <a:cs typeface="Trebuchet MS"/>
                        </a:rPr>
                        <a:t>A</a:t>
                      </a:r>
                      <a:r>
                        <a:rPr sz="1050" spc="-5" dirty="0">
                          <a:latin typeface="Trebuchet MS"/>
                          <a:cs typeface="Trebuchet MS"/>
                        </a:rPr>
                        <a:t>r</a:t>
                      </a:r>
                      <a:r>
                        <a:rPr sz="1050" spc="-10" dirty="0">
                          <a:latin typeface="Trebuchet MS"/>
                          <a:cs typeface="Trebuchet MS"/>
                        </a:rPr>
                        <a:t>t</a:t>
                      </a:r>
                      <a:r>
                        <a:rPr sz="1050" spc="5" dirty="0">
                          <a:latin typeface="Trebuchet MS"/>
                          <a:cs typeface="Trebuchet MS"/>
                        </a:rPr>
                        <a:t>i</a:t>
                      </a:r>
                      <a:r>
                        <a:rPr sz="1050" spc="-5" dirty="0">
                          <a:latin typeface="Trebuchet MS"/>
                          <a:cs typeface="Trebuchet MS"/>
                        </a:rPr>
                        <a:t>c</a:t>
                      </a:r>
                      <a:r>
                        <a:rPr sz="1050" spc="5" dirty="0">
                          <a:latin typeface="Trebuchet MS"/>
                          <a:cs typeface="Trebuchet MS"/>
                        </a:rPr>
                        <a:t>l</a:t>
                      </a:r>
                      <a:r>
                        <a:rPr sz="1050" dirty="0">
                          <a:latin typeface="Trebuchet MS"/>
                          <a:cs typeface="Trebuchet MS"/>
                        </a:rPr>
                        <a:t>e</a:t>
                      </a:r>
                      <a:r>
                        <a:rPr sz="1050" spc="-85" dirty="0">
                          <a:latin typeface="Trebuchet MS"/>
                          <a:cs typeface="Trebuchet MS"/>
                        </a:rPr>
                        <a:t> </a:t>
                      </a:r>
                      <a:r>
                        <a:rPr sz="1050" spc="5" dirty="0">
                          <a:latin typeface="Trebuchet MS"/>
                          <a:cs typeface="Trebuchet MS"/>
                        </a:rPr>
                        <a:t>57</a:t>
                      </a:r>
                      <a:endParaRPr sz="105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28</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54</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57</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44</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3"/>
                  </a:ext>
                </a:extLst>
              </a:tr>
              <a:tr h="3649029">
                <a:tc>
                  <a:txBody>
                    <a:bodyPr/>
                    <a:lstStyle/>
                    <a:p>
                      <a:pPr marL="106045" marR="242570">
                        <a:lnSpc>
                          <a:spcPts val="1240"/>
                        </a:lnSpc>
                        <a:spcBef>
                          <a:spcPts val="15"/>
                        </a:spcBef>
                      </a:pPr>
                      <a:endParaRPr lang="it-IT" sz="1600" b="1" spc="-10" dirty="0">
                        <a:latin typeface="Tahoma"/>
                        <a:cs typeface="Tahoma"/>
                      </a:endParaRPr>
                    </a:p>
                    <a:p>
                      <a:pPr marL="106045" marR="242570">
                        <a:lnSpc>
                          <a:spcPts val="1240"/>
                        </a:lnSpc>
                        <a:spcBef>
                          <a:spcPts val="15"/>
                        </a:spcBef>
                      </a:pPr>
                      <a:r>
                        <a:rPr sz="1600" b="1" spc="-10" dirty="0">
                          <a:latin typeface="Tahoma"/>
                          <a:cs typeface="Tahoma"/>
                        </a:rPr>
                        <a:t>T</a:t>
                      </a:r>
                      <a:r>
                        <a:rPr sz="1600" b="1" spc="5" dirty="0">
                          <a:latin typeface="Tahoma"/>
                          <a:cs typeface="Tahoma"/>
                        </a:rPr>
                        <a:t>r</a:t>
                      </a:r>
                      <a:r>
                        <a:rPr sz="1600" b="1" dirty="0">
                          <a:latin typeface="Tahoma"/>
                          <a:cs typeface="Tahoma"/>
                        </a:rPr>
                        <a:t>i</a:t>
                      </a:r>
                      <a:r>
                        <a:rPr sz="1600" b="1" spc="5" dirty="0">
                          <a:latin typeface="Tahoma"/>
                          <a:cs typeface="Tahoma"/>
                        </a:rPr>
                        <a:t>gg</a:t>
                      </a:r>
                      <a:r>
                        <a:rPr sz="1600" b="1" dirty="0">
                          <a:latin typeface="Tahoma"/>
                          <a:cs typeface="Tahoma"/>
                        </a:rPr>
                        <a:t>er</a:t>
                      </a:r>
                      <a:r>
                        <a:rPr sz="1600" b="1" spc="-85" dirty="0">
                          <a:latin typeface="Tahoma"/>
                          <a:cs typeface="Tahoma"/>
                        </a:rPr>
                        <a:t> </a:t>
                      </a:r>
                      <a:r>
                        <a:rPr sz="1600" b="1" spc="-5" dirty="0">
                          <a:latin typeface="Tahoma"/>
                          <a:cs typeface="Tahoma"/>
                        </a:rPr>
                        <a:t>f</a:t>
                      </a:r>
                      <a:r>
                        <a:rPr sz="1600" b="1" dirty="0">
                          <a:latin typeface="Tahoma"/>
                          <a:cs typeface="Tahoma"/>
                        </a:rPr>
                        <a:t>or  </a:t>
                      </a:r>
                      <a:r>
                        <a:rPr sz="1600" b="1" spc="-50" dirty="0">
                          <a:latin typeface="Tahoma"/>
                          <a:cs typeface="Tahoma"/>
                        </a:rPr>
                        <a:t>appropriate </a:t>
                      </a:r>
                      <a:r>
                        <a:rPr sz="1600" b="1" spc="-45" dirty="0">
                          <a:latin typeface="Tahoma"/>
                          <a:cs typeface="Tahoma"/>
                        </a:rPr>
                        <a:t> </a:t>
                      </a:r>
                      <a:r>
                        <a:rPr sz="1600" b="1" spc="-5" dirty="0">
                          <a:latin typeface="Tahoma"/>
                          <a:cs typeface="Tahoma"/>
                        </a:rPr>
                        <a:t>m</a:t>
                      </a:r>
                      <a:r>
                        <a:rPr sz="1600" b="1" dirty="0">
                          <a:latin typeface="Tahoma"/>
                          <a:cs typeface="Tahoma"/>
                        </a:rPr>
                        <a:t>ea</a:t>
                      </a:r>
                      <a:r>
                        <a:rPr sz="1600" b="1" spc="-5" dirty="0">
                          <a:latin typeface="Tahoma"/>
                          <a:cs typeface="Tahoma"/>
                        </a:rPr>
                        <a:t>su</a:t>
                      </a:r>
                      <a:r>
                        <a:rPr sz="1600" b="1" spc="5" dirty="0">
                          <a:latin typeface="Tahoma"/>
                          <a:cs typeface="Tahoma"/>
                        </a:rPr>
                        <a:t>r</a:t>
                      </a:r>
                      <a:r>
                        <a:rPr sz="1600" b="1" dirty="0">
                          <a:latin typeface="Tahoma"/>
                          <a:cs typeface="Tahoma"/>
                        </a:rPr>
                        <a:t>es</a:t>
                      </a:r>
                      <a:r>
                        <a:rPr sz="1600" b="1" spc="-90" dirty="0">
                          <a:latin typeface="Tahoma"/>
                          <a:cs typeface="Tahoma"/>
                        </a:rPr>
                        <a:t> </a:t>
                      </a:r>
                      <a:r>
                        <a:rPr sz="1600" b="1" spc="-5" dirty="0">
                          <a:latin typeface="Tahoma"/>
                          <a:cs typeface="Tahoma"/>
                        </a:rPr>
                        <a:t>(</a:t>
                      </a:r>
                      <a:r>
                        <a:rPr sz="1600" b="1" spc="10" dirty="0">
                          <a:latin typeface="Tahoma"/>
                          <a:cs typeface="Tahoma"/>
                        </a:rPr>
                        <a:t>s</a:t>
                      </a:r>
                      <a:r>
                        <a:rPr sz="1600" b="1" spc="-10" dirty="0">
                          <a:latin typeface="Tahoma"/>
                          <a:cs typeface="Tahoma"/>
                        </a:rPr>
                        <a:t>t</a:t>
                      </a:r>
                      <a:r>
                        <a:rPr sz="1600" b="1" dirty="0">
                          <a:latin typeface="Tahoma"/>
                          <a:cs typeface="Tahoma"/>
                        </a:rPr>
                        <a:t>a</a:t>
                      </a:r>
                      <a:r>
                        <a:rPr sz="1600" b="1" spc="15" dirty="0">
                          <a:latin typeface="Tahoma"/>
                          <a:cs typeface="Tahoma"/>
                        </a:rPr>
                        <a:t>n</a:t>
                      </a:r>
                      <a:r>
                        <a:rPr sz="1600" b="1" spc="-10" dirty="0">
                          <a:latin typeface="Tahoma"/>
                          <a:cs typeface="Tahoma"/>
                        </a:rPr>
                        <a:t>d</a:t>
                      </a:r>
                      <a:r>
                        <a:rPr sz="1600" b="1" dirty="0">
                          <a:latin typeface="Tahoma"/>
                          <a:cs typeface="Tahoma"/>
                        </a:rPr>
                        <a:t>a</a:t>
                      </a:r>
                      <a:r>
                        <a:rPr sz="1600" b="1" spc="5" dirty="0">
                          <a:latin typeface="Tahoma"/>
                          <a:cs typeface="Tahoma"/>
                        </a:rPr>
                        <a:t>r</a:t>
                      </a:r>
                      <a:r>
                        <a:rPr sz="1600" b="1" dirty="0">
                          <a:latin typeface="Tahoma"/>
                          <a:cs typeface="Tahoma"/>
                        </a:rPr>
                        <a:t>d</a:t>
                      </a:r>
                      <a:endParaRPr sz="1600" dirty="0">
                        <a:latin typeface="Tahoma"/>
                        <a:cs typeface="Tahoma"/>
                      </a:endParaRPr>
                    </a:p>
                    <a:p>
                      <a:pPr marL="106045" marR="461645">
                        <a:lnSpc>
                          <a:spcPts val="1240"/>
                        </a:lnSpc>
                      </a:pPr>
                      <a:r>
                        <a:rPr sz="1600" b="1" dirty="0">
                          <a:latin typeface="Tahoma"/>
                          <a:cs typeface="Tahoma"/>
                        </a:rPr>
                        <a:t>of</a:t>
                      </a:r>
                      <a:r>
                        <a:rPr sz="1600" b="1" spc="-95" dirty="0">
                          <a:latin typeface="Tahoma"/>
                          <a:cs typeface="Tahoma"/>
                        </a:rPr>
                        <a:t> </a:t>
                      </a:r>
                      <a:r>
                        <a:rPr sz="1600" b="1" dirty="0">
                          <a:latin typeface="Tahoma"/>
                          <a:cs typeface="Tahoma"/>
                        </a:rPr>
                        <a:t>h</a:t>
                      </a:r>
                      <a:r>
                        <a:rPr sz="1600" b="1" spc="-5" dirty="0">
                          <a:latin typeface="Tahoma"/>
                          <a:cs typeface="Tahoma"/>
                        </a:rPr>
                        <a:t>um</a:t>
                      </a:r>
                      <a:r>
                        <a:rPr sz="1600" b="1" dirty="0">
                          <a:latin typeface="Tahoma"/>
                          <a:cs typeface="Tahoma"/>
                        </a:rPr>
                        <a:t>an</a:t>
                      </a:r>
                      <a:r>
                        <a:rPr sz="1600" b="1" spc="-85" dirty="0">
                          <a:latin typeface="Tahoma"/>
                          <a:cs typeface="Tahoma"/>
                        </a:rPr>
                        <a:t> </a:t>
                      </a:r>
                      <a:r>
                        <a:rPr sz="1600" b="1" spc="5" dirty="0">
                          <a:latin typeface="Tahoma"/>
                          <a:cs typeface="Tahoma"/>
                        </a:rPr>
                        <a:t>r</a:t>
                      </a:r>
                      <a:r>
                        <a:rPr sz="1600" b="1" dirty="0">
                          <a:latin typeface="Tahoma"/>
                          <a:cs typeface="Tahoma"/>
                        </a:rPr>
                        <a:t>i</a:t>
                      </a:r>
                      <a:r>
                        <a:rPr sz="1600" b="1" spc="5" dirty="0">
                          <a:latin typeface="Tahoma"/>
                          <a:cs typeface="Tahoma"/>
                        </a:rPr>
                        <a:t>g</a:t>
                      </a:r>
                      <a:r>
                        <a:rPr sz="1600" b="1" dirty="0">
                          <a:latin typeface="Tahoma"/>
                          <a:cs typeface="Tahoma"/>
                        </a:rPr>
                        <a:t>h</a:t>
                      </a:r>
                      <a:r>
                        <a:rPr sz="1600" b="1" spc="-10" dirty="0">
                          <a:latin typeface="Tahoma"/>
                          <a:cs typeface="Tahoma"/>
                        </a:rPr>
                        <a:t>t</a:t>
                      </a:r>
                      <a:r>
                        <a:rPr sz="1600" b="1" dirty="0">
                          <a:latin typeface="Tahoma"/>
                          <a:cs typeface="Tahoma"/>
                        </a:rPr>
                        <a:t>s  </a:t>
                      </a:r>
                      <a:r>
                        <a:rPr sz="1600" b="1" spc="-60" dirty="0">
                          <a:latin typeface="Tahoma"/>
                          <a:cs typeface="Tahoma"/>
                        </a:rPr>
                        <a:t>violations)</a:t>
                      </a:r>
                      <a:endParaRPr sz="1600" dirty="0">
                        <a:latin typeface="Tahoma"/>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204470">
                        <a:lnSpc>
                          <a:spcPts val="1200"/>
                        </a:lnSpc>
                        <a:spcBef>
                          <a:spcPts val="10"/>
                        </a:spcBef>
                      </a:pPr>
                      <a:r>
                        <a:rPr sz="1100" spc="5" dirty="0">
                          <a:latin typeface="Trebuchet MS"/>
                          <a:cs typeface="Trebuchet MS"/>
                        </a:rPr>
                        <a:t>2</a:t>
                      </a:r>
                      <a:r>
                        <a:rPr sz="1100" dirty="0">
                          <a:latin typeface="Trebuchet MS"/>
                          <a:cs typeface="Trebuchet MS"/>
                        </a:rPr>
                        <a:t>.</a:t>
                      </a:r>
                      <a:r>
                        <a:rPr sz="1100" spc="-90" dirty="0">
                          <a:latin typeface="Trebuchet MS"/>
                          <a:cs typeface="Trebuchet MS"/>
                        </a:rPr>
                        <a:t> </a:t>
                      </a:r>
                      <a:r>
                        <a:rPr sz="1100" dirty="0">
                          <a:latin typeface="Trebuchet MS"/>
                          <a:cs typeface="Trebuchet MS"/>
                        </a:rPr>
                        <a:t>If</a:t>
                      </a:r>
                      <a:r>
                        <a:rPr sz="1100" spc="-90" dirty="0">
                          <a:latin typeface="Trebuchet MS"/>
                          <a:cs typeface="Trebuchet MS"/>
                        </a:rPr>
                        <a:t> </a:t>
                      </a:r>
                      <a:r>
                        <a:rPr sz="1100" spc="5" dirty="0">
                          <a:latin typeface="Trebuchet MS"/>
                          <a:cs typeface="Trebuchet MS"/>
                        </a:rPr>
                        <a:t>e</a:t>
                      </a:r>
                      <a:r>
                        <a:rPr sz="1100" spc="-10" dirty="0">
                          <a:latin typeface="Trebuchet MS"/>
                          <a:cs typeface="Trebuchet MS"/>
                        </a:rPr>
                        <a:t>it</a:t>
                      </a:r>
                      <a:r>
                        <a:rPr sz="1100" spc="-5" dirty="0">
                          <a:latin typeface="Trebuchet MS"/>
                          <a:cs typeface="Trebuchet MS"/>
                        </a:rPr>
                        <a:t>h</a:t>
                      </a:r>
                      <a:r>
                        <a:rPr sz="1100" spc="5" dirty="0">
                          <a:latin typeface="Trebuchet MS"/>
                          <a:cs typeface="Trebuchet MS"/>
                        </a:rPr>
                        <a:t>e</a:t>
                      </a:r>
                      <a:r>
                        <a:rPr sz="1100" dirty="0">
                          <a:latin typeface="Trebuchet MS"/>
                          <a:cs typeface="Trebuchet MS"/>
                        </a:rPr>
                        <a:t>r</a:t>
                      </a:r>
                      <a:r>
                        <a:rPr sz="1100" spc="-90" dirty="0">
                          <a:latin typeface="Trebuchet MS"/>
                          <a:cs typeface="Trebuchet MS"/>
                        </a:rPr>
                        <a:t> </a:t>
                      </a:r>
                      <a:r>
                        <a:rPr sz="1100" spc="-5" dirty="0">
                          <a:latin typeface="Trebuchet MS"/>
                          <a:cs typeface="Trebuchet MS"/>
                        </a:rPr>
                        <a:t>Pa</a:t>
                      </a:r>
                      <a:r>
                        <a:rPr sz="1100" spc="10" dirty="0">
                          <a:latin typeface="Trebuchet MS"/>
                          <a:cs typeface="Trebuchet MS"/>
                        </a:rPr>
                        <a:t>r</a:t>
                      </a:r>
                      <a:r>
                        <a:rPr sz="1100" spc="-10" dirty="0">
                          <a:latin typeface="Trebuchet MS"/>
                          <a:cs typeface="Trebuchet MS"/>
                        </a:rPr>
                        <a:t>t</a:t>
                      </a:r>
                      <a:r>
                        <a:rPr sz="1100" dirty="0">
                          <a:latin typeface="Trebuchet MS"/>
                          <a:cs typeface="Trebuchet MS"/>
                        </a:rPr>
                        <a:t>y  </a:t>
                      </a:r>
                      <a:r>
                        <a:rPr sz="1100" spc="-5" dirty="0">
                          <a:latin typeface="Trebuchet MS"/>
                          <a:cs typeface="Trebuchet MS"/>
                        </a:rPr>
                        <a:t>c</a:t>
                      </a:r>
                      <a:r>
                        <a:rPr sz="1100" spc="5" dirty="0">
                          <a:latin typeface="Trebuchet MS"/>
                          <a:cs typeface="Trebuchet MS"/>
                        </a:rPr>
                        <a:t>o</a:t>
                      </a:r>
                      <a:r>
                        <a:rPr sz="1100" spc="-5" dirty="0">
                          <a:latin typeface="Trebuchet MS"/>
                          <a:cs typeface="Trebuchet MS"/>
                        </a:rPr>
                        <a:t>n</a:t>
                      </a:r>
                      <a:r>
                        <a:rPr sz="1100" dirty="0">
                          <a:latin typeface="Trebuchet MS"/>
                          <a:cs typeface="Trebuchet MS"/>
                        </a:rPr>
                        <a:t>s</a:t>
                      </a:r>
                      <a:r>
                        <a:rPr sz="1100" spc="-10" dirty="0">
                          <a:latin typeface="Trebuchet MS"/>
                          <a:cs typeface="Trebuchet MS"/>
                        </a:rPr>
                        <a:t>i</a:t>
                      </a:r>
                      <a:r>
                        <a:rPr sz="1100" dirty="0">
                          <a:latin typeface="Trebuchet MS"/>
                          <a:cs typeface="Trebuchet MS"/>
                        </a:rPr>
                        <a:t>d</a:t>
                      </a:r>
                      <a:r>
                        <a:rPr sz="1100" spc="5" dirty="0">
                          <a:latin typeface="Trebuchet MS"/>
                          <a:cs typeface="Trebuchet MS"/>
                        </a:rPr>
                        <a:t>e</a:t>
                      </a:r>
                      <a:r>
                        <a:rPr sz="1100" spc="-5" dirty="0">
                          <a:latin typeface="Trebuchet MS"/>
                          <a:cs typeface="Trebuchet MS"/>
                        </a:rPr>
                        <a:t>r</a:t>
                      </a:r>
                      <a:r>
                        <a:rPr sz="1100" dirty="0">
                          <a:latin typeface="Trebuchet MS"/>
                          <a:cs typeface="Trebuchet MS"/>
                        </a:rPr>
                        <a:t>s</a:t>
                      </a:r>
                      <a:r>
                        <a:rPr sz="1100" spc="-85" dirty="0">
                          <a:latin typeface="Trebuchet MS"/>
                          <a:cs typeface="Trebuchet MS"/>
                        </a:rPr>
                        <a:t> </a:t>
                      </a:r>
                      <a:r>
                        <a:rPr sz="1100" spc="-10" dirty="0">
                          <a:latin typeface="Trebuchet MS"/>
                          <a:cs typeface="Trebuchet MS"/>
                        </a:rPr>
                        <a:t>t</a:t>
                      </a:r>
                      <a:r>
                        <a:rPr sz="1100" spc="10" dirty="0">
                          <a:latin typeface="Trebuchet MS"/>
                          <a:cs typeface="Trebuchet MS"/>
                        </a:rPr>
                        <a:t>h</a:t>
                      </a:r>
                      <a:r>
                        <a:rPr sz="1100" dirty="0">
                          <a:latin typeface="Trebuchet MS"/>
                          <a:cs typeface="Trebuchet MS"/>
                        </a:rPr>
                        <a:t>at</a:t>
                      </a:r>
                      <a:r>
                        <a:rPr sz="1100" spc="-95" dirty="0">
                          <a:latin typeface="Trebuchet MS"/>
                          <a:cs typeface="Trebuchet MS"/>
                        </a:rPr>
                        <a:t> </a:t>
                      </a:r>
                      <a:r>
                        <a:rPr sz="1100" spc="5" dirty="0">
                          <a:latin typeface="Trebuchet MS"/>
                          <a:cs typeface="Trebuchet MS"/>
                        </a:rPr>
                        <a:t>t</a:t>
                      </a:r>
                      <a:r>
                        <a:rPr sz="1100" spc="-5" dirty="0">
                          <a:latin typeface="Trebuchet MS"/>
                          <a:cs typeface="Trebuchet MS"/>
                        </a:rPr>
                        <a:t>h</a:t>
                      </a:r>
                      <a:r>
                        <a:rPr sz="1100" dirty="0">
                          <a:latin typeface="Trebuchet MS"/>
                          <a:cs typeface="Trebuchet MS"/>
                        </a:rPr>
                        <a:t>e  </a:t>
                      </a:r>
                      <a:r>
                        <a:rPr sz="1100" spc="5" dirty="0">
                          <a:latin typeface="Trebuchet MS"/>
                          <a:cs typeface="Trebuchet MS"/>
                        </a:rPr>
                        <a:t>o</a:t>
                      </a:r>
                      <a:r>
                        <a:rPr sz="1100" spc="-10" dirty="0">
                          <a:latin typeface="Trebuchet MS"/>
                          <a:cs typeface="Trebuchet MS"/>
                        </a:rPr>
                        <a:t>t</a:t>
                      </a:r>
                      <a:r>
                        <a:rPr sz="1100" spc="-5" dirty="0">
                          <a:latin typeface="Trebuchet MS"/>
                          <a:cs typeface="Trebuchet MS"/>
                        </a:rPr>
                        <a:t>h</a:t>
                      </a:r>
                      <a:r>
                        <a:rPr sz="1100" spc="5" dirty="0">
                          <a:latin typeface="Trebuchet MS"/>
                          <a:cs typeface="Trebuchet MS"/>
                        </a:rPr>
                        <a:t>e</a:t>
                      </a:r>
                      <a:r>
                        <a:rPr sz="1100" dirty="0">
                          <a:latin typeface="Trebuchet MS"/>
                          <a:cs typeface="Trebuchet MS"/>
                        </a:rPr>
                        <a:t>r</a:t>
                      </a:r>
                      <a:r>
                        <a:rPr sz="1100" spc="-90" dirty="0">
                          <a:latin typeface="Trebuchet MS"/>
                          <a:cs typeface="Trebuchet MS"/>
                        </a:rPr>
                        <a:t> </a:t>
                      </a:r>
                      <a:r>
                        <a:rPr sz="1100" spc="-5" dirty="0">
                          <a:latin typeface="Trebuchet MS"/>
                          <a:cs typeface="Trebuchet MS"/>
                        </a:rPr>
                        <a:t>Pa</a:t>
                      </a:r>
                      <a:r>
                        <a:rPr sz="1100" spc="10" dirty="0">
                          <a:latin typeface="Trebuchet MS"/>
                          <a:cs typeface="Trebuchet MS"/>
                        </a:rPr>
                        <a:t>r</a:t>
                      </a:r>
                      <a:r>
                        <a:rPr sz="1100" spc="-10" dirty="0">
                          <a:latin typeface="Trebuchet MS"/>
                          <a:cs typeface="Trebuchet MS"/>
                        </a:rPr>
                        <a:t>t</a:t>
                      </a:r>
                      <a:r>
                        <a:rPr sz="1100" dirty="0">
                          <a:latin typeface="Trebuchet MS"/>
                          <a:cs typeface="Trebuchet MS"/>
                        </a:rPr>
                        <a:t>y</a:t>
                      </a:r>
                      <a:r>
                        <a:rPr sz="1100" spc="-90" dirty="0">
                          <a:latin typeface="Trebuchet MS"/>
                          <a:cs typeface="Trebuchet MS"/>
                        </a:rPr>
                        <a:t> </a:t>
                      </a:r>
                      <a:r>
                        <a:rPr sz="1100" spc="-5" dirty="0">
                          <a:latin typeface="Trebuchet MS"/>
                          <a:cs typeface="Trebuchet MS"/>
                        </a:rPr>
                        <a:t>h</a:t>
                      </a:r>
                      <a:r>
                        <a:rPr sz="1100" dirty="0">
                          <a:latin typeface="Trebuchet MS"/>
                          <a:cs typeface="Trebuchet MS"/>
                        </a:rPr>
                        <a:t>as</a:t>
                      </a:r>
                      <a:r>
                        <a:rPr sz="1100" spc="-85" dirty="0">
                          <a:latin typeface="Trebuchet MS"/>
                          <a:cs typeface="Trebuchet MS"/>
                        </a:rPr>
                        <a:t> </a:t>
                      </a:r>
                      <a:r>
                        <a:rPr sz="1100" spc="-5" dirty="0">
                          <a:latin typeface="Trebuchet MS"/>
                          <a:cs typeface="Trebuchet MS"/>
                        </a:rPr>
                        <a:t>f</a:t>
                      </a:r>
                      <a:r>
                        <a:rPr sz="1100" spc="10" dirty="0">
                          <a:latin typeface="Trebuchet MS"/>
                          <a:cs typeface="Trebuchet MS"/>
                        </a:rPr>
                        <a:t>a</a:t>
                      </a:r>
                      <a:r>
                        <a:rPr sz="1100" spc="-10" dirty="0">
                          <a:latin typeface="Trebuchet MS"/>
                          <a:cs typeface="Trebuchet MS"/>
                        </a:rPr>
                        <a:t>i</a:t>
                      </a:r>
                      <a:r>
                        <a:rPr sz="1100" spc="5" dirty="0">
                          <a:latin typeface="Trebuchet MS"/>
                          <a:cs typeface="Trebuchet MS"/>
                        </a:rPr>
                        <a:t>led  </a:t>
                      </a:r>
                      <a:r>
                        <a:rPr sz="1100" spc="-10" dirty="0">
                          <a:latin typeface="Trebuchet MS"/>
                          <a:cs typeface="Trebuchet MS"/>
                        </a:rPr>
                        <a:t>t</a:t>
                      </a:r>
                      <a:r>
                        <a:rPr sz="1100" dirty="0">
                          <a:latin typeface="Trebuchet MS"/>
                          <a:cs typeface="Trebuchet MS"/>
                        </a:rPr>
                        <a:t>o</a:t>
                      </a:r>
                      <a:r>
                        <a:rPr sz="1100" spc="-85" dirty="0">
                          <a:latin typeface="Trebuchet MS"/>
                          <a:cs typeface="Trebuchet MS"/>
                        </a:rPr>
                        <a:t> </a:t>
                      </a:r>
                      <a:r>
                        <a:rPr sz="1100" spc="-5" dirty="0">
                          <a:latin typeface="Trebuchet MS"/>
                          <a:cs typeface="Trebuchet MS"/>
                        </a:rPr>
                        <a:t>f</a:t>
                      </a:r>
                      <a:r>
                        <a:rPr sz="1100" dirty="0">
                          <a:latin typeface="Trebuchet MS"/>
                          <a:cs typeface="Trebuchet MS"/>
                        </a:rPr>
                        <a:t>u</a:t>
                      </a:r>
                      <a:r>
                        <a:rPr sz="1100" spc="5" dirty="0">
                          <a:latin typeface="Trebuchet MS"/>
                          <a:cs typeface="Trebuchet MS"/>
                        </a:rPr>
                        <a:t>l</a:t>
                      </a:r>
                      <a:r>
                        <a:rPr sz="1100" spc="-5" dirty="0">
                          <a:latin typeface="Trebuchet MS"/>
                          <a:cs typeface="Trebuchet MS"/>
                        </a:rPr>
                        <a:t>fi</a:t>
                      </a:r>
                      <a:r>
                        <a:rPr sz="1100" dirty="0">
                          <a:latin typeface="Trebuchet MS"/>
                          <a:cs typeface="Trebuchet MS"/>
                        </a:rPr>
                        <a:t>l</a:t>
                      </a:r>
                      <a:r>
                        <a:rPr sz="1100" spc="-85" dirty="0">
                          <a:latin typeface="Trebuchet MS"/>
                          <a:cs typeface="Trebuchet MS"/>
                        </a:rPr>
                        <a:t> </a:t>
                      </a:r>
                      <a:r>
                        <a:rPr sz="1100" spc="-5" dirty="0">
                          <a:latin typeface="Trebuchet MS"/>
                          <a:cs typeface="Trebuchet MS"/>
                        </a:rPr>
                        <a:t>an</a:t>
                      </a:r>
                      <a:r>
                        <a:rPr sz="1100" dirty="0">
                          <a:latin typeface="Trebuchet MS"/>
                          <a:cs typeface="Trebuchet MS"/>
                        </a:rPr>
                        <a:t>y</a:t>
                      </a:r>
                      <a:r>
                        <a:rPr sz="1100" spc="-90" dirty="0">
                          <a:latin typeface="Trebuchet MS"/>
                          <a:cs typeface="Trebuchet MS"/>
                        </a:rPr>
                        <a:t> </a:t>
                      </a:r>
                      <a:r>
                        <a:rPr sz="1100" spc="5" dirty="0">
                          <a:latin typeface="Trebuchet MS"/>
                          <a:cs typeface="Trebuchet MS"/>
                        </a:rPr>
                        <a:t>o</a:t>
                      </a:r>
                      <a:r>
                        <a:rPr sz="1100" dirty="0">
                          <a:latin typeface="Trebuchet MS"/>
                          <a:cs typeface="Trebuchet MS"/>
                        </a:rPr>
                        <a:t>f</a:t>
                      </a:r>
                      <a:r>
                        <a:rPr sz="1100" spc="-90" dirty="0">
                          <a:latin typeface="Trebuchet MS"/>
                          <a:cs typeface="Trebuchet MS"/>
                        </a:rPr>
                        <a:t> </a:t>
                      </a:r>
                      <a:r>
                        <a:rPr sz="1100" spc="-10" dirty="0">
                          <a:latin typeface="Trebuchet MS"/>
                          <a:cs typeface="Trebuchet MS"/>
                        </a:rPr>
                        <a:t>it</a:t>
                      </a:r>
                      <a:r>
                        <a:rPr sz="1100" dirty="0">
                          <a:latin typeface="Trebuchet MS"/>
                          <a:cs typeface="Trebuchet MS"/>
                        </a:rPr>
                        <a:t>s  </a:t>
                      </a:r>
                      <a:r>
                        <a:rPr sz="1100" spc="5" dirty="0">
                          <a:latin typeface="Trebuchet MS"/>
                          <a:cs typeface="Trebuchet MS"/>
                        </a:rPr>
                        <a:t>o</a:t>
                      </a:r>
                      <a:r>
                        <a:rPr sz="1100" spc="-5" dirty="0">
                          <a:latin typeface="Trebuchet MS"/>
                          <a:cs typeface="Trebuchet MS"/>
                        </a:rPr>
                        <a:t>b</a:t>
                      </a:r>
                      <a:r>
                        <a:rPr sz="1100" spc="5" dirty="0">
                          <a:latin typeface="Trebuchet MS"/>
                          <a:cs typeface="Trebuchet MS"/>
                        </a:rPr>
                        <a:t>l</a:t>
                      </a:r>
                      <a:r>
                        <a:rPr sz="1100" spc="-5" dirty="0">
                          <a:latin typeface="Trebuchet MS"/>
                          <a:cs typeface="Trebuchet MS"/>
                        </a:rPr>
                        <a:t>ig</a:t>
                      </a:r>
                      <a:r>
                        <a:rPr sz="1100" spc="10" dirty="0">
                          <a:latin typeface="Trebuchet MS"/>
                          <a:cs typeface="Trebuchet MS"/>
                        </a:rPr>
                        <a:t>a</a:t>
                      </a:r>
                      <a:r>
                        <a:rPr sz="1100" spc="-10" dirty="0">
                          <a:latin typeface="Trebuchet MS"/>
                          <a:cs typeface="Trebuchet MS"/>
                        </a:rPr>
                        <a:t>t</a:t>
                      </a:r>
                      <a:r>
                        <a:rPr sz="1100" spc="-5" dirty="0">
                          <a:latin typeface="Trebuchet MS"/>
                          <a:cs typeface="Trebuchet MS"/>
                        </a:rPr>
                        <a:t>i</a:t>
                      </a:r>
                      <a:r>
                        <a:rPr sz="1100" spc="5" dirty="0">
                          <a:latin typeface="Trebuchet MS"/>
                          <a:cs typeface="Trebuchet MS"/>
                        </a:rPr>
                        <a:t>o</a:t>
                      </a:r>
                      <a:r>
                        <a:rPr sz="1100" spc="-5" dirty="0">
                          <a:latin typeface="Trebuchet MS"/>
                          <a:cs typeface="Trebuchet MS"/>
                        </a:rPr>
                        <a:t>n</a:t>
                      </a:r>
                      <a:r>
                        <a:rPr sz="1100" dirty="0">
                          <a:latin typeface="Trebuchet MS"/>
                          <a:cs typeface="Trebuchet MS"/>
                        </a:rPr>
                        <a:t>s</a:t>
                      </a:r>
                      <a:r>
                        <a:rPr sz="1100" spc="-85" dirty="0">
                          <a:latin typeface="Trebuchet MS"/>
                          <a:cs typeface="Trebuchet MS"/>
                        </a:rPr>
                        <a:t> </a:t>
                      </a:r>
                      <a:r>
                        <a:rPr sz="1100" dirty="0">
                          <a:latin typeface="Trebuchet MS"/>
                          <a:cs typeface="Trebuchet MS"/>
                        </a:rPr>
                        <a:t>u</a:t>
                      </a:r>
                      <a:r>
                        <a:rPr sz="1100" spc="-5" dirty="0">
                          <a:latin typeface="Trebuchet MS"/>
                          <a:cs typeface="Trebuchet MS"/>
                        </a:rPr>
                        <a:t>n</a:t>
                      </a:r>
                      <a:r>
                        <a:rPr sz="1100" dirty="0">
                          <a:latin typeface="Trebuchet MS"/>
                          <a:cs typeface="Trebuchet MS"/>
                        </a:rPr>
                        <a:t>d</a:t>
                      </a:r>
                      <a:r>
                        <a:rPr sz="1100" spc="5" dirty="0">
                          <a:latin typeface="Trebuchet MS"/>
                          <a:cs typeface="Trebuchet MS"/>
                        </a:rPr>
                        <a:t>e</a:t>
                      </a:r>
                      <a:r>
                        <a:rPr sz="1100" dirty="0">
                          <a:latin typeface="Trebuchet MS"/>
                          <a:cs typeface="Trebuchet MS"/>
                        </a:rPr>
                        <a:t>r</a:t>
                      </a:r>
                      <a:r>
                        <a:rPr sz="1100" spc="-90" dirty="0">
                          <a:latin typeface="Trebuchet MS"/>
                          <a:cs typeface="Trebuchet MS"/>
                        </a:rPr>
                        <a:t> </a:t>
                      </a:r>
                      <a:r>
                        <a:rPr sz="1100" spc="5" dirty="0">
                          <a:latin typeface="Trebuchet MS"/>
                          <a:cs typeface="Trebuchet MS"/>
                        </a:rPr>
                        <a:t>t</a:t>
                      </a:r>
                      <a:r>
                        <a:rPr sz="1100" spc="-5" dirty="0">
                          <a:latin typeface="Trebuchet MS"/>
                          <a:cs typeface="Trebuchet MS"/>
                        </a:rPr>
                        <a:t>his</a:t>
                      </a:r>
                      <a:endParaRPr sz="1100" dirty="0">
                        <a:latin typeface="Trebuchet MS"/>
                        <a:cs typeface="Trebuchet MS"/>
                      </a:endParaRPr>
                    </a:p>
                    <a:p>
                      <a:pPr marL="106045" marR="158750">
                        <a:lnSpc>
                          <a:spcPts val="1200"/>
                        </a:lnSpc>
                        <a:spcBef>
                          <a:spcPts val="15"/>
                        </a:spcBef>
                      </a:pPr>
                      <a:r>
                        <a:rPr sz="1100" dirty="0">
                          <a:latin typeface="Trebuchet MS"/>
                          <a:cs typeface="Trebuchet MS"/>
                        </a:rPr>
                        <a:t>A</a:t>
                      </a:r>
                      <a:r>
                        <a:rPr sz="1100" spc="-5" dirty="0">
                          <a:latin typeface="Trebuchet MS"/>
                          <a:cs typeface="Trebuchet MS"/>
                        </a:rPr>
                        <a:t>gr</a:t>
                      </a:r>
                      <a:r>
                        <a:rPr sz="1100" spc="5" dirty="0">
                          <a:latin typeface="Trebuchet MS"/>
                          <a:cs typeface="Trebuchet MS"/>
                        </a:rPr>
                        <a:t>ee</a:t>
                      </a:r>
                      <a:r>
                        <a:rPr sz="1100" spc="-5" dirty="0">
                          <a:latin typeface="Trebuchet MS"/>
                          <a:cs typeface="Trebuchet MS"/>
                        </a:rPr>
                        <a:t>m</a:t>
                      </a:r>
                      <a:r>
                        <a:rPr sz="1100" spc="5" dirty="0">
                          <a:latin typeface="Trebuchet MS"/>
                          <a:cs typeface="Trebuchet MS"/>
                        </a:rPr>
                        <a:t>e</a:t>
                      </a:r>
                      <a:r>
                        <a:rPr sz="1100" spc="-5" dirty="0">
                          <a:latin typeface="Trebuchet MS"/>
                          <a:cs typeface="Trebuchet MS"/>
                        </a:rPr>
                        <a:t>n</a:t>
                      </a:r>
                      <a:r>
                        <a:rPr sz="1100" dirty="0">
                          <a:latin typeface="Trebuchet MS"/>
                          <a:cs typeface="Trebuchet MS"/>
                        </a:rPr>
                        <a:t>t</a:t>
                      </a:r>
                      <a:r>
                        <a:rPr sz="1100" spc="-80" dirty="0">
                          <a:latin typeface="Trebuchet MS"/>
                          <a:cs typeface="Trebuchet MS"/>
                        </a:rPr>
                        <a:t> </a:t>
                      </a:r>
                      <a:r>
                        <a:rPr sz="1100" spc="-10" dirty="0">
                          <a:latin typeface="Trebuchet MS"/>
                          <a:cs typeface="Trebuchet MS"/>
                        </a:rPr>
                        <a:t>i</a:t>
                      </a:r>
                      <a:r>
                        <a:rPr sz="1100" dirty="0">
                          <a:latin typeface="Trebuchet MS"/>
                          <a:cs typeface="Trebuchet MS"/>
                        </a:rPr>
                        <a:t>t</a:t>
                      </a:r>
                      <a:r>
                        <a:rPr sz="1100" spc="-95" dirty="0">
                          <a:latin typeface="Trebuchet MS"/>
                          <a:cs typeface="Trebuchet MS"/>
                        </a:rPr>
                        <a:t> </a:t>
                      </a:r>
                      <a:r>
                        <a:rPr sz="1100" spc="5" dirty="0">
                          <a:latin typeface="Trebuchet MS"/>
                          <a:cs typeface="Trebuchet MS"/>
                        </a:rPr>
                        <a:t>m</a:t>
                      </a:r>
                      <a:r>
                        <a:rPr sz="1100" spc="-5" dirty="0">
                          <a:latin typeface="Trebuchet MS"/>
                          <a:cs typeface="Trebuchet MS"/>
                        </a:rPr>
                        <a:t>a</a:t>
                      </a:r>
                      <a:r>
                        <a:rPr sz="1100" dirty="0">
                          <a:latin typeface="Trebuchet MS"/>
                          <a:cs typeface="Trebuchet MS"/>
                        </a:rPr>
                        <a:t>y</a:t>
                      </a:r>
                      <a:r>
                        <a:rPr sz="1100" spc="-90" dirty="0">
                          <a:latin typeface="Trebuchet MS"/>
                          <a:cs typeface="Trebuchet MS"/>
                        </a:rPr>
                        <a:t> </a:t>
                      </a:r>
                      <a:r>
                        <a:rPr sz="1100" spc="-10" dirty="0">
                          <a:latin typeface="Trebuchet MS"/>
                          <a:cs typeface="Trebuchet MS"/>
                        </a:rPr>
                        <a:t>t</a:t>
                      </a:r>
                      <a:r>
                        <a:rPr sz="1100" spc="-5" dirty="0">
                          <a:latin typeface="Trebuchet MS"/>
                          <a:cs typeface="Trebuchet MS"/>
                        </a:rPr>
                        <a:t>a</a:t>
                      </a:r>
                      <a:r>
                        <a:rPr sz="1100" dirty="0">
                          <a:latin typeface="Trebuchet MS"/>
                          <a:cs typeface="Trebuchet MS"/>
                        </a:rPr>
                        <a:t>ke  </a:t>
                      </a:r>
                      <a:r>
                        <a:rPr sz="1100" spc="-5" dirty="0">
                          <a:latin typeface="Trebuchet MS"/>
                          <a:cs typeface="Trebuchet MS"/>
                        </a:rPr>
                        <a:t>appr</a:t>
                      </a:r>
                      <a:r>
                        <a:rPr sz="1100" spc="5" dirty="0">
                          <a:latin typeface="Trebuchet MS"/>
                          <a:cs typeface="Trebuchet MS"/>
                        </a:rPr>
                        <a:t>op</a:t>
                      </a:r>
                      <a:r>
                        <a:rPr sz="1100" spc="-5" dirty="0">
                          <a:latin typeface="Trebuchet MS"/>
                          <a:cs typeface="Trebuchet MS"/>
                        </a:rPr>
                        <a:t>r</a:t>
                      </a:r>
                      <a:r>
                        <a:rPr sz="1100" spc="-10" dirty="0">
                          <a:latin typeface="Trebuchet MS"/>
                          <a:cs typeface="Trebuchet MS"/>
                        </a:rPr>
                        <a:t>i</a:t>
                      </a:r>
                      <a:r>
                        <a:rPr sz="1100" spc="10" dirty="0">
                          <a:latin typeface="Trebuchet MS"/>
                          <a:cs typeface="Trebuchet MS"/>
                        </a:rPr>
                        <a:t>a</a:t>
                      </a:r>
                      <a:r>
                        <a:rPr sz="1100" spc="-10" dirty="0">
                          <a:latin typeface="Trebuchet MS"/>
                          <a:cs typeface="Trebuchet MS"/>
                        </a:rPr>
                        <a:t>t</a:t>
                      </a:r>
                      <a:r>
                        <a:rPr sz="1100" dirty="0">
                          <a:latin typeface="Trebuchet MS"/>
                          <a:cs typeface="Trebuchet MS"/>
                        </a:rPr>
                        <a:t>e</a:t>
                      </a:r>
                      <a:r>
                        <a:rPr sz="1100" spc="-85" dirty="0">
                          <a:latin typeface="Trebuchet MS"/>
                          <a:cs typeface="Trebuchet MS"/>
                        </a:rPr>
                        <a:t> </a:t>
                      </a:r>
                      <a:r>
                        <a:rPr sz="1100" spc="-5" dirty="0">
                          <a:latin typeface="Trebuchet MS"/>
                          <a:cs typeface="Trebuchet MS"/>
                        </a:rPr>
                        <a:t>m</a:t>
                      </a:r>
                      <a:r>
                        <a:rPr sz="1100" spc="5" dirty="0">
                          <a:latin typeface="Trebuchet MS"/>
                          <a:cs typeface="Trebuchet MS"/>
                        </a:rPr>
                        <a:t>e</a:t>
                      </a:r>
                      <a:r>
                        <a:rPr sz="1100" spc="-5" dirty="0">
                          <a:latin typeface="Trebuchet MS"/>
                          <a:cs typeface="Trebuchet MS"/>
                        </a:rPr>
                        <a:t>a</a:t>
                      </a:r>
                      <a:r>
                        <a:rPr sz="1100" dirty="0">
                          <a:latin typeface="Trebuchet MS"/>
                          <a:cs typeface="Trebuchet MS"/>
                        </a:rPr>
                        <a:t>su</a:t>
                      </a:r>
                      <a:r>
                        <a:rPr sz="1100" spc="-5" dirty="0">
                          <a:latin typeface="Trebuchet MS"/>
                          <a:cs typeface="Trebuchet MS"/>
                        </a:rPr>
                        <a:t>r</a:t>
                      </a:r>
                      <a:r>
                        <a:rPr sz="1100" spc="5" dirty="0">
                          <a:latin typeface="Trebuchet MS"/>
                          <a:cs typeface="Trebuchet MS"/>
                        </a:rPr>
                        <a:t>e</a:t>
                      </a:r>
                      <a:r>
                        <a:rPr sz="1100" dirty="0">
                          <a:latin typeface="Trebuchet MS"/>
                          <a:cs typeface="Trebuchet MS"/>
                        </a:rPr>
                        <a:t>s.</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367030">
                        <a:lnSpc>
                          <a:spcPts val="1200"/>
                        </a:lnSpc>
                        <a:spcBef>
                          <a:spcPts val="10"/>
                        </a:spcBef>
                      </a:pPr>
                      <a:r>
                        <a:rPr sz="800" spc="5" dirty="0">
                          <a:latin typeface="Trebuchet MS"/>
                          <a:cs typeface="Trebuchet MS"/>
                        </a:rPr>
                        <a:t>3</a:t>
                      </a:r>
                      <a:r>
                        <a:rPr sz="800" dirty="0">
                          <a:latin typeface="Trebuchet MS"/>
                          <a:cs typeface="Trebuchet MS"/>
                        </a:rPr>
                        <a:t>.</a:t>
                      </a:r>
                      <a:r>
                        <a:rPr sz="800" spc="-90" dirty="0">
                          <a:latin typeface="Trebuchet MS"/>
                          <a:cs typeface="Trebuchet MS"/>
                        </a:rPr>
                        <a:t> </a:t>
                      </a:r>
                      <a:r>
                        <a:rPr sz="800" spc="5" dirty="0">
                          <a:latin typeface="Trebuchet MS"/>
                          <a:cs typeface="Trebuchet MS"/>
                        </a:rPr>
                        <a:t>[</a:t>
                      </a:r>
                      <a:r>
                        <a:rPr sz="800" spc="-5" dirty="0">
                          <a:latin typeface="Trebuchet MS"/>
                          <a:cs typeface="Trebuchet MS"/>
                        </a:rPr>
                        <a:t>T</a:t>
                      </a:r>
                      <a:r>
                        <a:rPr sz="800" spc="5" dirty="0">
                          <a:latin typeface="Trebuchet MS"/>
                          <a:cs typeface="Trebuchet MS"/>
                        </a:rPr>
                        <a:t>]</a:t>
                      </a:r>
                      <a:r>
                        <a:rPr sz="800" spc="-5" dirty="0">
                          <a:latin typeface="Trebuchet MS"/>
                          <a:cs typeface="Trebuchet MS"/>
                        </a:rPr>
                        <a:t>h</a:t>
                      </a:r>
                      <a:r>
                        <a:rPr sz="800" dirty="0">
                          <a:latin typeface="Trebuchet MS"/>
                          <a:cs typeface="Trebuchet MS"/>
                        </a:rPr>
                        <a:t>e</a:t>
                      </a:r>
                      <a:r>
                        <a:rPr sz="800" spc="-85" dirty="0">
                          <a:latin typeface="Trebuchet MS"/>
                          <a:cs typeface="Trebuchet MS"/>
                        </a:rPr>
                        <a:t> </a:t>
                      </a:r>
                      <a:r>
                        <a:rPr sz="800" spc="-5" dirty="0">
                          <a:latin typeface="Trebuchet MS"/>
                          <a:cs typeface="Trebuchet MS"/>
                        </a:rPr>
                        <a:t>Par</a:t>
                      </a:r>
                      <a:r>
                        <a:rPr sz="800" spc="-10" dirty="0">
                          <a:latin typeface="Trebuchet MS"/>
                          <a:cs typeface="Trebuchet MS"/>
                        </a:rPr>
                        <a:t>t</a:t>
                      </a:r>
                      <a:r>
                        <a:rPr sz="800" spc="-5" dirty="0">
                          <a:latin typeface="Trebuchet MS"/>
                          <a:cs typeface="Trebuchet MS"/>
                        </a:rPr>
                        <a:t>i</a:t>
                      </a:r>
                      <a:r>
                        <a:rPr sz="800" spc="5" dirty="0">
                          <a:latin typeface="Trebuchet MS"/>
                          <a:cs typeface="Trebuchet MS"/>
                        </a:rPr>
                        <a:t>es  </a:t>
                      </a:r>
                      <a:r>
                        <a:rPr sz="800" spc="-5" dirty="0">
                          <a:latin typeface="Trebuchet MS"/>
                          <a:cs typeface="Trebuchet MS"/>
                        </a:rPr>
                        <a:t>c</a:t>
                      </a:r>
                      <a:r>
                        <a:rPr sz="800" spc="5" dirty="0">
                          <a:latin typeface="Trebuchet MS"/>
                          <a:cs typeface="Trebuchet MS"/>
                        </a:rPr>
                        <a:t>o</a:t>
                      </a:r>
                      <a:r>
                        <a:rPr sz="800" spc="-5" dirty="0">
                          <a:latin typeface="Trebuchet MS"/>
                          <a:cs typeface="Trebuchet MS"/>
                        </a:rPr>
                        <a:t>n</a:t>
                      </a:r>
                      <a:r>
                        <a:rPr sz="800" dirty="0">
                          <a:latin typeface="Trebuchet MS"/>
                          <a:cs typeface="Trebuchet MS"/>
                        </a:rPr>
                        <a:t>s</a:t>
                      </a:r>
                      <a:r>
                        <a:rPr sz="800" spc="-10" dirty="0">
                          <a:latin typeface="Trebuchet MS"/>
                          <a:cs typeface="Trebuchet MS"/>
                        </a:rPr>
                        <a:t>i</a:t>
                      </a:r>
                      <a:r>
                        <a:rPr sz="800" dirty="0">
                          <a:latin typeface="Trebuchet MS"/>
                          <a:cs typeface="Trebuchet MS"/>
                        </a:rPr>
                        <a:t>d</a:t>
                      </a:r>
                      <a:r>
                        <a:rPr sz="800" spc="5" dirty="0">
                          <a:latin typeface="Trebuchet MS"/>
                          <a:cs typeface="Trebuchet MS"/>
                        </a:rPr>
                        <a:t>e</a:t>
                      </a:r>
                      <a:r>
                        <a:rPr sz="800" dirty="0">
                          <a:latin typeface="Trebuchet MS"/>
                          <a:cs typeface="Trebuchet MS"/>
                        </a:rPr>
                        <a:t>r</a:t>
                      </a:r>
                      <a:r>
                        <a:rPr sz="800" spc="-90" dirty="0">
                          <a:latin typeface="Trebuchet MS"/>
                          <a:cs typeface="Trebuchet MS"/>
                        </a:rPr>
                        <a:t> </a:t>
                      </a:r>
                      <a:r>
                        <a:rPr sz="800" spc="-10" dirty="0">
                          <a:latin typeface="Trebuchet MS"/>
                          <a:cs typeface="Trebuchet MS"/>
                        </a:rPr>
                        <a:t>t</a:t>
                      </a:r>
                      <a:r>
                        <a:rPr sz="800" spc="10" dirty="0">
                          <a:latin typeface="Trebuchet MS"/>
                          <a:cs typeface="Trebuchet MS"/>
                        </a:rPr>
                        <a:t>h</a:t>
                      </a:r>
                      <a:r>
                        <a:rPr sz="800" spc="-5" dirty="0">
                          <a:latin typeface="Trebuchet MS"/>
                          <a:cs typeface="Trebuchet MS"/>
                        </a:rPr>
                        <a:t>a</a:t>
                      </a:r>
                      <a:r>
                        <a:rPr sz="800" dirty="0">
                          <a:latin typeface="Trebuchet MS"/>
                          <a:cs typeface="Trebuchet MS"/>
                        </a:rPr>
                        <a:t>t</a:t>
                      </a:r>
                      <a:r>
                        <a:rPr sz="800" spc="-95" dirty="0">
                          <a:latin typeface="Trebuchet MS"/>
                          <a:cs typeface="Trebuchet MS"/>
                        </a:rPr>
                        <a:t> </a:t>
                      </a:r>
                      <a:r>
                        <a:rPr sz="800" dirty="0">
                          <a:latin typeface="Trebuchet MS"/>
                          <a:cs typeface="Trebuchet MS"/>
                        </a:rPr>
                        <a:t>a  </a:t>
                      </a:r>
                      <a:r>
                        <a:rPr sz="800" spc="-5" dirty="0">
                          <a:latin typeface="Trebuchet MS"/>
                          <a:cs typeface="Trebuchet MS"/>
                        </a:rPr>
                        <a:t>par</a:t>
                      </a:r>
                      <a:r>
                        <a:rPr sz="800" spc="5" dirty="0">
                          <a:latin typeface="Trebuchet MS"/>
                          <a:cs typeface="Trebuchet MS"/>
                        </a:rPr>
                        <a:t>t</a:t>
                      </a:r>
                      <a:r>
                        <a:rPr sz="800" spc="-5" dirty="0">
                          <a:latin typeface="Trebuchet MS"/>
                          <a:cs typeface="Trebuchet MS"/>
                        </a:rPr>
                        <a:t>ic</a:t>
                      </a:r>
                      <a:r>
                        <a:rPr sz="800" dirty="0">
                          <a:latin typeface="Trebuchet MS"/>
                          <a:cs typeface="Trebuchet MS"/>
                        </a:rPr>
                        <a:t>ul</a:t>
                      </a:r>
                      <a:r>
                        <a:rPr sz="800" spc="-5" dirty="0">
                          <a:latin typeface="Trebuchet MS"/>
                          <a:cs typeface="Trebuchet MS"/>
                        </a:rPr>
                        <a:t>ar</a:t>
                      </a:r>
                      <a:r>
                        <a:rPr sz="800" spc="5" dirty="0">
                          <a:latin typeface="Trebuchet MS"/>
                          <a:cs typeface="Trebuchet MS"/>
                        </a:rPr>
                        <a:t>l</a:t>
                      </a:r>
                      <a:r>
                        <a:rPr sz="800" dirty="0">
                          <a:latin typeface="Trebuchet MS"/>
                          <a:cs typeface="Trebuchet MS"/>
                        </a:rPr>
                        <a:t>y</a:t>
                      </a:r>
                      <a:r>
                        <a:rPr sz="800" spc="-90" dirty="0">
                          <a:latin typeface="Trebuchet MS"/>
                          <a:cs typeface="Trebuchet MS"/>
                        </a:rPr>
                        <a:t> </a:t>
                      </a:r>
                      <a:r>
                        <a:rPr sz="800" dirty="0">
                          <a:latin typeface="Trebuchet MS"/>
                          <a:cs typeface="Trebuchet MS"/>
                        </a:rPr>
                        <a:t>s</a:t>
                      </a:r>
                      <a:r>
                        <a:rPr sz="800" spc="5" dirty="0">
                          <a:latin typeface="Trebuchet MS"/>
                          <a:cs typeface="Trebuchet MS"/>
                        </a:rPr>
                        <a:t>e</a:t>
                      </a:r>
                      <a:r>
                        <a:rPr sz="800" spc="-5" dirty="0">
                          <a:latin typeface="Trebuchet MS"/>
                          <a:cs typeface="Trebuchet MS"/>
                        </a:rPr>
                        <a:t>r</a:t>
                      </a:r>
                      <a:r>
                        <a:rPr sz="800" spc="-10" dirty="0">
                          <a:latin typeface="Trebuchet MS"/>
                          <a:cs typeface="Trebuchet MS"/>
                        </a:rPr>
                        <a:t>i</a:t>
                      </a:r>
                      <a:r>
                        <a:rPr sz="800" spc="5" dirty="0">
                          <a:latin typeface="Trebuchet MS"/>
                          <a:cs typeface="Trebuchet MS"/>
                        </a:rPr>
                        <a:t>o</a:t>
                      </a:r>
                      <a:r>
                        <a:rPr sz="800" dirty="0">
                          <a:latin typeface="Trebuchet MS"/>
                          <a:cs typeface="Trebuchet MS"/>
                        </a:rPr>
                        <a:t>us  a</a:t>
                      </a:r>
                      <a:r>
                        <a:rPr sz="800" spc="-5" dirty="0">
                          <a:latin typeface="Trebuchet MS"/>
                          <a:cs typeface="Trebuchet MS"/>
                        </a:rPr>
                        <a:t>n</a:t>
                      </a:r>
                      <a:r>
                        <a:rPr sz="800" dirty="0">
                          <a:latin typeface="Trebuchet MS"/>
                          <a:cs typeface="Trebuchet MS"/>
                        </a:rPr>
                        <a:t>d</a:t>
                      </a:r>
                      <a:r>
                        <a:rPr sz="800" spc="-85" dirty="0">
                          <a:latin typeface="Trebuchet MS"/>
                          <a:cs typeface="Trebuchet MS"/>
                        </a:rPr>
                        <a:t> </a:t>
                      </a:r>
                      <a:r>
                        <a:rPr sz="800" dirty="0">
                          <a:latin typeface="Trebuchet MS"/>
                          <a:cs typeface="Trebuchet MS"/>
                        </a:rPr>
                        <a:t>su</a:t>
                      </a:r>
                      <a:r>
                        <a:rPr sz="800" spc="-5" dirty="0">
                          <a:latin typeface="Trebuchet MS"/>
                          <a:cs typeface="Trebuchet MS"/>
                        </a:rPr>
                        <a:t>b</a:t>
                      </a:r>
                      <a:r>
                        <a:rPr sz="800" dirty="0">
                          <a:latin typeface="Trebuchet MS"/>
                          <a:cs typeface="Trebuchet MS"/>
                        </a:rPr>
                        <a:t>s</a:t>
                      </a:r>
                      <a:r>
                        <a:rPr sz="800" spc="-10" dirty="0">
                          <a:latin typeface="Trebuchet MS"/>
                          <a:cs typeface="Trebuchet MS"/>
                        </a:rPr>
                        <a:t>t</a:t>
                      </a:r>
                      <a:r>
                        <a:rPr sz="800" dirty="0">
                          <a:latin typeface="Trebuchet MS"/>
                          <a:cs typeface="Trebuchet MS"/>
                        </a:rPr>
                        <a:t>a</a:t>
                      </a:r>
                      <a:r>
                        <a:rPr sz="800" spc="10" dirty="0">
                          <a:latin typeface="Trebuchet MS"/>
                          <a:cs typeface="Trebuchet MS"/>
                        </a:rPr>
                        <a:t>n</a:t>
                      </a:r>
                      <a:r>
                        <a:rPr sz="800" spc="5" dirty="0">
                          <a:latin typeface="Trebuchet MS"/>
                          <a:cs typeface="Trebuchet MS"/>
                        </a:rPr>
                        <a:t>t</a:t>
                      </a:r>
                      <a:r>
                        <a:rPr sz="800" spc="-10" dirty="0">
                          <a:latin typeface="Trebuchet MS"/>
                          <a:cs typeface="Trebuchet MS"/>
                        </a:rPr>
                        <a:t>i</a:t>
                      </a:r>
                      <a:r>
                        <a:rPr sz="800" dirty="0">
                          <a:latin typeface="Trebuchet MS"/>
                          <a:cs typeface="Trebuchet MS"/>
                        </a:rPr>
                        <a:t>al  v</a:t>
                      </a:r>
                      <a:r>
                        <a:rPr sz="800" spc="-10" dirty="0">
                          <a:latin typeface="Trebuchet MS"/>
                          <a:cs typeface="Trebuchet MS"/>
                        </a:rPr>
                        <a:t>i</a:t>
                      </a:r>
                      <a:r>
                        <a:rPr sz="800" spc="5" dirty="0">
                          <a:latin typeface="Trebuchet MS"/>
                          <a:cs typeface="Trebuchet MS"/>
                        </a:rPr>
                        <a:t>ol</a:t>
                      </a:r>
                      <a:r>
                        <a:rPr sz="800" spc="-5" dirty="0">
                          <a:latin typeface="Trebuchet MS"/>
                          <a:cs typeface="Trebuchet MS"/>
                        </a:rPr>
                        <a:t>a</a:t>
                      </a:r>
                      <a:r>
                        <a:rPr sz="800" spc="-10" dirty="0">
                          <a:latin typeface="Trebuchet MS"/>
                          <a:cs typeface="Trebuchet MS"/>
                        </a:rPr>
                        <a:t>ti</a:t>
                      </a:r>
                      <a:r>
                        <a:rPr sz="800" spc="5" dirty="0">
                          <a:latin typeface="Trebuchet MS"/>
                          <a:cs typeface="Trebuchet MS"/>
                        </a:rPr>
                        <a:t>o</a:t>
                      </a:r>
                      <a:r>
                        <a:rPr sz="800" dirty="0">
                          <a:latin typeface="Trebuchet MS"/>
                          <a:cs typeface="Trebuchet MS"/>
                        </a:rPr>
                        <a:t>n</a:t>
                      </a:r>
                      <a:r>
                        <a:rPr sz="800" spc="-90" dirty="0">
                          <a:latin typeface="Trebuchet MS"/>
                          <a:cs typeface="Trebuchet MS"/>
                        </a:rPr>
                        <a:t> </a:t>
                      </a:r>
                      <a:r>
                        <a:rPr sz="800" spc="5" dirty="0">
                          <a:latin typeface="Trebuchet MS"/>
                          <a:cs typeface="Trebuchet MS"/>
                        </a:rPr>
                        <a:t>o</a:t>
                      </a:r>
                      <a:r>
                        <a:rPr sz="800" dirty="0">
                          <a:latin typeface="Trebuchet MS"/>
                          <a:cs typeface="Trebuchet MS"/>
                        </a:rPr>
                        <a:t>f</a:t>
                      </a:r>
                      <a:r>
                        <a:rPr sz="800" spc="-90" dirty="0">
                          <a:latin typeface="Trebuchet MS"/>
                          <a:cs typeface="Trebuchet MS"/>
                        </a:rPr>
                        <a:t> </a:t>
                      </a:r>
                      <a:r>
                        <a:rPr sz="800" spc="5" dirty="0">
                          <a:latin typeface="Trebuchet MS"/>
                          <a:cs typeface="Trebuchet MS"/>
                        </a:rPr>
                        <a:t>t</a:t>
                      </a:r>
                      <a:r>
                        <a:rPr sz="800" spc="-5" dirty="0">
                          <a:latin typeface="Trebuchet MS"/>
                          <a:cs typeface="Trebuchet MS"/>
                        </a:rPr>
                        <a:t>h</a:t>
                      </a:r>
                      <a:r>
                        <a:rPr sz="800" dirty="0">
                          <a:latin typeface="Trebuchet MS"/>
                          <a:cs typeface="Trebuchet MS"/>
                        </a:rPr>
                        <a:t>e</a:t>
                      </a:r>
                    </a:p>
                    <a:p>
                      <a:pPr marL="104775" marR="197485">
                        <a:lnSpc>
                          <a:spcPts val="1200"/>
                        </a:lnSpc>
                        <a:spcBef>
                          <a:spcPts val="15"/>
                        </a:spcBef>
                      </a:pPr>
                      <a:r>
                        <a:rPr sz="800" spc="5" dirty="0">
                          <a:latin typeface="Trebuchet MS"/>
                          <a:cs typeface="Trebuchet MS"/>
                        </a:rPr>
                        <a:t>o</a:t>
                      </a:r>
                      <a:r>
                        <a:rPr sz="800" spc="-5" dirty="0">
                          <a:latin typeface="Trebuchet MS"/>
                          <a:cs typeface="Trebuchet MS"/>
                        </a:rPr>
                        <a:t>b</a:t>
                      </a:r>
                      <a:r>
                        <a:rPr sz="800" spc="5" dirty="0">
                          <a:latin typeface="Trebuchet MS"/>
                          <a:cs typeface="Trebuchet MS"/>
                        </a:rPr>
                        <a:t>l</a:t>
                      </a:r>
                      <a:r>
                        <a:rPr sz="800" spc="-10" dirty="0">
                          <a:latin typeface="Trebuchet MS"/>
                          <a:cs typeface="Trebuchet MS"/>
                        </a:rPr>
                        <a:t>i</a:t>
                      </a:r>
                      <a:r>
                        <a:rPr sz="800" spc="-5" dirty="0">
                          <a:latin typeface="Trebuchet MS"/>
                          <a:cs typeface="Trebuchet MS"/>
                        </a:rPr>
                        <a:t>g</a:t>
                      </a:r>
                      <a:r>
                        <a:rPr sz="800" spc="10" dirty="0">
                          <a:latin typeface="Trebuchet MS"/>
                          <a:cs typeface="Trebuchet MS"/>
                        </a:rPr>
                        <a:t>a</a:t>
                      </a:r>
                      <a:r>
                        <a:rPr sz="800" spc="-10" dirty="0">
                          <a:latin typeface="Trebuchet MS"/>
                          <a:cs typeface="Trebuchet MS"/>
                        </a:rPr>
                        <a:t>ti</a:t>
                      </a:r>
                      <a:r>
                        <a:rPr sz="800" spc="5" dirty="0">
                          <a:latin typeface="Trebuchet MS"/>
                          <a:cs typeface="Trebuchet MS"/>
                        </a:rPr>
                        <a:t>o</a:t>
                      </a:r>
                      <a:r>
                        <a:rPr sz="800" spc="-5" dirty="0">
                          <a:latin typeface="Trebuchet MS"/>
                          <a:cs typeface="Trebuchet MS"/>
                        </a:rPr>
                        <a:t>n</a:t>
                      </a:r>
                      <a:r>
                        <a:rPr sz="800" dirty="0">
                          <a:latin typeface="Trebuchet MS"/>
                          <a:cs typeface="Trebuchet MS"/>
                        </a:rPr>
                        <a:t>s</a:t>
                      </a:r>
                      <a:r>
                        <a:rPr sz="800" spc="-85" dirty="0">
                          <a:latin typeface="Trebuchet MS"/>
                          <a:cs typeface="Trebuchet MS"/>
                        </a:rPr>
                        <a:t> </a:t>
                      </a:r>
                      <a:r>
                        <a:rPr sz="800" dirty="0">
                          <a:latin typeface="Trebuchet MS"/>
                          <a:cs typeface="Trebuchet MS"/>
                        </a:rPr>
                        <a:t>d</a:t>
                      </a:r>
                      <a:r>
                        <a:rPr sz="800" spc="5" dirty="0">
                          <a:latin typeface="Trebuchet MS"/>
                          <a:cs typeface="Trebuchet MS"/>
                        </a:rPr>
                        <a:t>e</a:t>
                      </a:r>
                      <a:r>
                        <a:rPr sz="800" dirty="0">
                          <a:latin typeface="Trebuchet MS"/>
                          <a:cs typeface="Trebuchet MS"/>
                        </a:rPr>
                        <a:t>s</a:t>
                      </a:r>
                      <a:r>
                        <a:rPr sz="800" spc="-5" dirty="0">
                          <a:latin typeface="Trebuchet MS"/>
                          <a:cs typeface="Trebuchet MS"/>
                        </a:rPr>
                        <a:t>c</a:t>
                      </a:r>
                      <a:r>
                        <a:rPr sz="800" spc="10" dirty="0">
                          <a:latin typeface="Trebuchet MS"/>
                          <a:cs typeface="Trebuchet MS"/>
                        </a:rPr>
                        <a:t>r</a:t>
                      </a:r>
                      <a:r>
                        <a:rPr sz="800" spc="-10" dirty="0">
                          <a:latin typeface="Trebuchet MS"/>
                          <a:cs typeface="Trebuchet MS"/>
                        </a:rPr>
                        <a:t>i</a:t>
                      </a:r>
                      <a:r>
                        <a:rPr sz="800" spc="-5" dirty="0">
                          <a:latin typeface="Trebuchet MS"/>
                          <a:cs typeface="Trebuchet MS"/>
                        </a:rPr>
                        <a:t>b</a:t>
                      </a:r>
                      <a:r>
                        <a:rPr sz="800" spc="5" dirty="0">
                          <a:latin typeface="Trebuchet MS"/>
                          <a:cs typeface="Trebuchet MS"/>
                        </a:rPr>
                        <a:t>ed  </a:t>
                      </a:r>
                      <a:r>
                        <a:rPr sz="800" spc="-10" dirty="0">
                          <a:latin typeface="Trebuchet MS"/>
                          <a:cs typeface="Trebuchet MS"/>
                        </a:rPr>
                        <a:t>i</a:t>
                      </a:r>
                      <a:r>
                        <a:rPr sz="800" dirty="0">
                          <a:latin typeface="Trebuchet MS"/>
                          <a:cs typeface="Trebuchet MS"/>
                        </a:rPr>
                        <a:t>n</a:t>
                      </a:r>
                      <a:r>
                        <a:rPr sz="800" spc="-90" dirty="0">
                          <a:latin typeface="Trebuchet MS"/>
                          <a:cs typeface="Trebuchet MS"/>
                        </a:rPr>
                        <a:t> </a:t>
                      </a:r>
                      <a:r>
                        <a:rPr sz="800" spc="5" dirty="0">
                          <a:latin typeface="Trebuchet MS"/>
                          <a:cs typeface="Trebuchet MS"/>
                        </a:rPr>
                        <a:t>[</a:t>
                      </a:r>
                      <a:r>
                        <a:rPr sz="800" dirty="0">
                          <a:latin typeface="Trebuchet MS"/>
                          <a:cs typeface="Trebuchet MS"/>
                        </a:rPr>
                        <a:t>A</a:t>
                      </a:r>
                      <a:r>
                        <a:rPr sz="800" spc="-5" dirty="0">
                          <a:latin typeface="Trebuchet MS"/>
                          <a:cs typeface="Trebuchet MS"/>
                        </a:rPr>
                        <a:t>r</a:t>
                      </a:r>
                      <a:r>
                        <a:rPr sz="800" spc="-10" dirty="0">
                          <a:latin typeface="Trebuchet MS"/>
                          <a:cs typeface="Trebuchet MS"/>
                        </a:rPr>
                        <a:t>t</a:t>
                      </a:r>
                      <a:r>
                        <a:rPr sz="800" spc="5" dirty="0">
                          <a:latin typeface="Trebuchet MS"/>
                          <a:cs typeface="Trebuchet MS"/>
                        </a:rPr>
                        <a:t>i</a:t>
                      </a:r>
                      <a:r>
                        <a:rPr sz="800" spc="-5" dirty="0">
                          <a:latin typeface="Trebuchet MS"/>
                          <a:cs typeface="Trebuchet MS"/>
                        </a:rPr>
                        <a:t>c</a:t>
                      </a:r>
                      <a:r>
                        <a:rPr sz="800" spc="5" dirty="0">
                          <a:latin typeface="Trebuchet MS"/>
                          <a:cs typeface="Trebuchet MS"/>
                        </a:rPr>
                        <a:t>l</a:t>
                      </a:r>
                      <a:r>
                        <a:rPr sz="800" dirty="0">
                          <a:latin typeface="Trebuchet MS"/>
                          <a:cs typeface="Trebuchet MS"/>
                        </a:rPr>
                        <a:t>e</a:t>
                      </a:r>
                      <a:r>
                        <a:rPr sz="800" spc="-85" dirty="0">
                          <a:latin typeface="Trebuchet MS"/>
                          <a:cs typeface="Trebuchet MS"/>
                        </a:rPr>
                        <a:t> </a:t>
                      </a:r>
                      <a:r>
                        <a:rPr sz="800" spc="5" dirty="0">
                          <a:latin typeface="Trebuchet MS"/>
                          <a:cs typeface="Trebuchet MS"/>
                        </a:rPr>
                        <a:t>2(1</a:t>
                      </a:r>
                      <a:r>
                        <a:rPr sz="800" dirty="0">
                          <a:latin typeface="Trebuchet MS"/>
                          <a:cs typeface="Trebuchet MS"/>
                        </a:rPr>
                        <a:t>)</a:t>
                      </a:r>
                      <a:r>
                        <a:rPr sz="800" spc="-95" dirty="0">
                          <a:latin typeface="Trebuchet MS"/>
                          <a:cs typeface="Trebuchet MS"/>
                        </a:rPr>
                        <a:t> </a:t>
                      </a:r>
                      <a:r>
                        <a:rPr sz="800" spc="-5" dirty="0">
                          <a:latin typeface="Trebuchet MS"/>
                          <a:cs typeface="Trebuchet MS"/>
                        </a:rPr>
                        <a:t>m</a:t>
                      </a:r>
                      <a:r>
                        <a:rPr sz="800" dirty="0">
                          <a:latin typeface="Trebuchet MS"/>
                          <a:cs typeface="Trebuchet MS"/>
                        </a:rPr>
                        <a:t>ay</a:t>
                      </a:r>
                      <a:r>
                        <a:rPr sz="800" spc="-90" dirty="0">
                          <a:latin typeface="Trebuchet MS"/>
                          <a:cs typeface="Trebuchet MS"/>
                        </a:rPr>
                        <a:t> </a:t>
                      </a:r>
                      <a:r>
                        <a:rPr sz="800" spc="-5" dirty="0">
                          <a:latin typeface="Trebuchet MS"/>
                          <a:cs typeface="Trebuchet MS"/>
                        </a:rPr>
                        <a:t>b</a:t>
                      </a:r>
                      <a:r>
                        <a:rPr sz="800" dirty="0">
                          <a:latin typeface="Trebuchet MS"/>
                          <a:cs typeface="Trebuchet MS"/>
                        </a:rPr>
                        <a:t>e  </a:t>
                      </a:r>
                      <a:r>
                        <a:rPr sz="800" spc="-5" dirty="0">
                          <a:latin typeface="Trebuchet MS"/>
                          <a:cs typeface="Trebuchet MS"/>
                        </a:rPr>
                        <a:t>a</a:t>
                      </a:r>
                      <a:r>
                        <a:rPr sz="800" dirty="0">
                          <a:latin typeface="Trebuchet MS"/>
                          <a:cs typeface="Trebuchet MS"/>
                        </a:rPr>
                        <a:t>dd</a:t>
                      </a:r>
                      <a:r>
                        <a:rPr sz="800" spc="-5" dirty="0">
                          <a:latin typeface="Trebuchet MS"/>
                          <a:cs typeface="Trebuchet MS"/>
                        </a:rPr>
                        <a:t>r</a:t>
                      </a:r>
                      <a:r>
                        <a:rPr sz="800" spc="5" dirty="0">
                          <a:latin typeface="Trebuchet MS"/>
                          <a:cs typeface="Trebuchet MS"/>
                        </a:rPr>
                        <a:t>e</a:t>
                      </a:r>
                      <a:r>
                        <a:rPr sz="800" dirty="0">
                          <a:latin typeface="Trebuchet MS"/>
                          <a:cs typeface="Trebuchet MS"/>
                        </a:rPr>
                        <a:t>ss</a:t>
                      </a:r>
                      <a:r>
                        <a:rPr sz="800" spc="5" dirty="0">
                          <a:latin typeface="Trebuchet MS"/>
                          <a:cs typeface="Trebuchet MS"/>
                        </a:rPr>
                        <a:t>e</a:t>
                      </a:r>
                      <a:r>
                        <a:rPr sz="800" dirty="0">
                          <a:latin typeface="Trebuchet MS"/>
                          <a:cs typeface="Trebuchet MS"/>
                        </a:rPr>
                        <a:t>d</a:t>
                      </a:r>
                      <a:r>
                        <a:rPr sz="800" spc="-85" dirty="0">
                          <a:latin typeface="Trebuchet MS"/>
                          <a:cs typeface="Trebuchet MS"/>
                        </a:rPr>
                        <a:t> </a:t>
                      </a:r>
                      <a:r>
                        <a:rPr sz="800" dirty="0">
                          <a:latin typeface="Trebuchet MS"/>
                          <a:cs typeface="Trebuchet MS"/>
                        </a:rPr>
                        <a:t>as</a:t>
                      </a:r>
                      <a:r>
                        <a:rPr sz="800" spc="-85" dirty="0">
                          <a:latin typeface="Trebuchet MS"/>
                          <a:cs typeface="Trebuchet MS"/>
                        </a:rPr>
                        <a:t> </a:t>
                      </a:r>
                      <a:r>
                        <a:rPr sz="800" dirty="0">
                          <a:latin typeface="Trebuchet MS"/>
                          <a:cs typeface="Trebuchet MS"/>
                        </a:rPr>
                        <a:t>a</a:t>
                      </a:r>
                      <a:r>
                        <a:rPr sz="800" spc="-90" dirty="0">
                          <a:latin typeface="Trebuchet MS"/>
                          <a:cs typeface="Trebuchet MS"/>
                        </a:rPr>
                        <a:t> </a:t>
                      </a:r>
                      <a:r>
                        <a:rPr sz="800" spc="-5" dirty="0">
                          <a:latin typeface="Trebuchet MS"/>
                          <a:cs typeface="Trebuchet MS"/>
                        </a:rPr>
                        <a:t>ca</a:t>
                      </a:r>
                      <a:r>
                        <a:rPr sz="800" dirty="0">
                          <a:latin typeface="Trebuchet MS"/>
                          <a:cs typeface="Trebuchet MS"/>
                        </a:rPr>
                        <a:t>se</a:t>
                      </a:r>
                      <a:r>
                        <a:rPr sz="800" spc="-85" dirty="0">
                          <a:latin typeface="Trebuchet MS"/>
                          <a:cs typeface="Trebuchet MS"/>
                        </a:rPr>
                        <a:t> </a:t>
                      </a:r>
                      <a:r>
                        <a:rPr sz="800" spc="5" dirty="0">
                          <a:latin typeface="Trebuchet MS"/>
                          <a:cs typeface="Trebuchet MS"/>
                        </a:rPr>
                        <a:t>o</a:t>
                      </a:r>
                      <a:r>
                        <a:rPr sz="800" dirty="0">
                          <a:latin typeface="Trebuchet MS"/>
                          <a:cs typeface="Trebuchet MS"/>
                        </a:rPr>
                        <a:t>f  s</a:t>
                      </a:r>
                      <a:r>
                        <a:rPr sz="800" spc="-5" dirty="0">
                          <a:latin typeface="Trebuchet MS"/>
                          <a:cs typeface="Trebuchet MS"/>
                        </a:rPr>
                        <a:t>p</a:t>
                      </a:r>
                      <a:r>
                        <a:rPr sz="800" spc="5" dirty="0">
                          <a:latin typeface="Trebuchet MS"/>
                          <a:cs typeface="Trebuchet MS"/>
                        </a:rPr>
                        <a:t>e</a:t>
                      </a:r>
                      <a:r>
                        <a:rPr sz="800" spc="-5" dirty="0">
                          <a:latin typeface="Trebuchet MS"/>
                          <a:cs typeface="Trebuchet MS"/>
                        </a:rPr>
                        <a:t>c</a:t>
                      </a:r>
                      <a:r>
                        <a:rPr sz="800" spc="-10" dirty="0">
                          <a:latin typeface="Trebuchet MS"/>
                          <a:cs typeface="Trebuchet MS"/>
                        </a:rPr>
                        <a:t>i</a:t>
                      </a:r>
                      <a:r>
                        <a:rPr sz="800" spc="-5" dirty="0">
                          <a:latin typeface="Trebuchet MS"/>
                          <a:cs typeface="Trebuchet MS"/>
                        </a:rPr>
                        <a:t>a</a:t>
                      </a:r>
                      <a:r>
                        <a:rPr sz="800" dirty="0">
                          <a:latin typeface="Trebuchet MS"/>
                          <a:cs typeface="Trebuchet MS"/>
                        </a:rPr>
                        <a:t>l</a:t>
                      </a:r>
                      <a:r>
                        <a:rPr sz="800" spc="-85" dirty="0">
                          <a:latin typeface="Trebuchet MS"/>
                          <a:cs typeface="Trebuchet MS"/>
                        </a:rPr>
                        <a:t> </a:t>
                      </a:r>
                      <a:r>
                        <a:rPr sz="800" dirty="0">
                          <a:latin typeface="Trebuchet MS"/>
                          <a:cs typeface="Trebuchet MS"/>
                        </a:rPr>
                        <a:t>u</a:t>
                      </a:r>
                      <a:r>
                        <a:rPr sz="800" spc="-5" dirty="0">
                          <a:latin typeface="Trebuchet MS"/>
                          <a:cs typeface="Trebuchet MS"/>
                        </a:rPr>
                        <a:t>rg</a:t>
                      </a:r>
                      <a:r>
                        <a:rPr sz="800" spc="5" dirty="0">
                          <a:latin typeface="Trebuchet MS"/>
                          <a:cs typeface="Trebuchet MS"/>
                        </a:rPr>
                        <a:t>e</a:t>
                      </a:r>
                      <a:r>
                        <a:rPr sz="800" spc="10" dirty="0">
                          <a:latin typeface="Trebuchet MS"/>
                          <a:cs typeface="Trebuchet MS"/>
                        </a:rPr>
                        <a:t>n</a:t>
                      </a:r>
                      <a:r>
                        <a:rPr sz="800" spc="-5" dirty="0">
                          <a:latin typeface="Trebuchet MS"/>
                          <a:cs typeface="Trebuchet MS"/>
                        </a:rPr>
                        <a:t>cy</a:t>
                      </a:r>
                      <a:r>
                        <a:rPr sz="800" dirty="0">
                          <a:latin typeface="Trebuchet MS"/>
                          <a:cs typeface="Trebuchet MS"/>
                        </a:rPr>
                        <a:t>.</a:t>
                      </a:r>
                      <a:r>
                        <a:rPr sz="800" spc="-90" dirty="0">
                          <a:latin typeface="Trebuchet MS"/>
                          <a:cs typeface="Trebuchet MS"/>
                        </a:rPr>
                        <a:t> </a:t>
                      </a:r>
                      <a:r>
                        <a:rPr sz="800" spc="-5" dirty="0">
                          <a:latin typeface="Trebuchet MS"/>
                          <a:cs typeface="Trebuchet MS"/>
                        </a:rPr>
                        <a:t>Th</a:t>
                      </a:r>
                      <a:r>
                        <a:rPr sz="800" dirty="0">
                          <a:latin typeface="Trebuchet MS"/>
                          <a:cs typeface="Trebuchet MS"/>
                        </a:rPr>
                        <a:t>e  </a:t>
                      </a:r>
                      <a:r>
                        <a:rPr sz="800" spc="-5" dirty="0">
                          <a:latin typeface="Trebuchet MS"/>
                          <a:cs typeface="Trebuchet MS"/>
                        </a:rPr>
                        <a:t>Par</a:t>
                      </a:r>
                      <a:r>
                        <a:rPr sz="800" spc="5" dirty="0">
                          <a:latin typeface="Trebuchet MS"/>
                          <a:cs typeface="Trebuchet MS"/>
                        </a:rPr>
                        <a:t>t</a:t>
                      </a:r>
                      <a:r>
                        <a:rPr sz="800" spc="-10" dirty="0">
                          <a:latin typeface="Trebuchet MS"/>
                          <a:cs typeface="Trebuchet MS"/>
                        </a:rPr>
                        <a:t>i</a:t>
                      </a:r>
                      <a:r>
                        <a:rPr sz="800" spc="5" dirty="0">
                          <a:latin typeface="Trebuchet MS"/>
                          <a:cs typeface="Trebuchet MS"/>
                        </a:rPr>
                        <a:t>e</a:t>
                      </a:r>
                      <a:r>
                        <a:rPr sz="800" dirty="0">
                          <a:latin typeface="Trebuchet MS"/>
                          <a:cs typeface="Trebuchet MS"/>
                        </a:rPr>
                        <a:t>s</a:t>
                      </a:r>
                      <a:r>
                        <a:rPr sz="800" spc="-85" dirty="0">
                          <a:latin typeface="Trebuchet MS"/>
                          <a:cs typeface="Trebuchet MS"/>
                        </a:rPr>
                        <a:t> </a:t>
                      </a:r>
                      <a:r>
                        <a:rPr sz="800" spc="-5" dirty="0">
                          <a:latin typeface="Trebuchet MS"/>
                          <a:cs typeface="Trebuchet MS"/>
                        </a:rPr>
                        <a:t>c</a:t>
                      </a:r>
                      <a:r>
                        <a:rPr sz="800" spc="5" dirty="0">
                          <a:latin typeface="Trebuchet MS"/>
                          <a:cs typeface="Trebuchet MS"/>
                        </a:rPr>
                        <a:t>o</a:t>
                      </a:r>
                      <a:r>
                        <a:rPr sz="800" spc="-5" dirty="0">
                          <a:latin typeface="Trebuchet MS"/>
                          <a:cs typeface="Trebuchet MS"/>
                        </a:rPr>
                        <a:t>n</a:t>
                      </a:r>
                      <a:r>
                        <a:rPr sz="800" dirty="0">
                          <a:latin typeface="Trebuchet MS"/>
                          <a:cs typeface="Trebuchet MS"/>
                        </a:rPr>
                        <a:t>s</a:t>
                      </a:r>
                      <a:r>
                        <a:rPr sz="800" spc="-10" dirty="0">
                          <a:latin typeface="Trebuchet MS"/>
                          <a:cs typeface="Trebuchet MS"/>
                        </a:rPr>
                        <a:t>i</a:t>
                      </a:r>
                      <a:r>
                        <a:rPr sz="800" dirty="0">
                          <a:latin typeface="Trebuchet MS"/>
                          <a:cs typeface="Trebuchet MS"/>
                        </a:rPr>
                        <a:t>d</a:t>
                      </a:r>
                      <a:r>
                        <a:rPr sz="800" spc="5" dirty="0">
                          <a:latin typeface="Trebuchet MS"/>
                          <a:cs typeface="Trebuchet MS"/>
                        </a:rPr>
                        <a:t>e</a:t>
                      </a:r>
                      <a:r>
                        <a:rPr sz="800" dirty="0">
                          <a:latin typeface="Trebuchet MS"/>
                          <a:cs typeface="Trebuchet MS"/>
                        </a:rPr>
                        <a:t>r</a:t>
                      </a:r>
                      <a:r>
                        <a:rPr sz="800" spc="-90" dirty="0">
                          <a:latin typeface="Trebuchet MS"/>
                          <a:cs typeface="Trebuchet MS"/>
                        </a:rPr>
                        <a:t> </a:t>
                      </a:r>
                      <a:r>
                        <a:rPr sz="800" spc="5" dirty="0">
                          <a:latin typeface="Trebuchet MS"/>
                          <a:cs typeface="Trebuchet MS"/>
                        </a:rPr>
                        <a:t>t</a:t>
                      </a:r>
                      <a:r>
                        <a:rPr sz="800" spc="-5" dirty="0">
                          <a:latin typeface="Trebuchet MS"/>
                          <a:cs typeface="Trebuchet MS"/>
                        </a:rPr>
                        <a:t>ha</a:t>
                      </a:r>
                      <a:r>
                        <a:rPr sz="800" spc="5" dirty="0">
                          <a:latin typeface="Trebuchet MS"/>
                          <a:cs typeface="Trebuchet MS"/>
                        </a:rPr>
                        <a:t>t</a:t>
                      </a:r>
                      <a:r>
                        <a:rPr sz="800" dirty="0">
                          <a:latin typeface="Trebuchet MS"/>
                          <a:cs typeface="Trebuchet MS"/>
                        </a:rPr>
                        <a:t>,  </a:t>
                      </a:r>
                      <a:r>
                        <a:rPr sz="800" spc="-5" dirty="0">
                          <a:latin typeface="Trebuchet MS"/>
                          <a:cs typeface="Trebuchet MS"/>
                        </a:rPr>
                        <a:t>f</a:t>
                      </a:r>
                      <a:r>
                        <a:rPr sz="800" spc="5" dirty="0">
                          <a:latin typeface="Trebuchet MS"/>
                          <a:cs typeface="Trebuchet MS"/>
                        </a:rPr>
                        <a:t>o</a:t>
                      </a:r>
                      <a:r>
                        <a:rPr sz="800" dirty="0">
                          <a:latin typeface="Trebuchet MS"/>
                          <a:cs typeface="Trebuchet MS"/>
                        </a:rPr>
                        <a:t>r</a:t>
                      </a:r>
                      <a:r>
                        <a:rPr sz="800" spc="-90" dirty="0">
                          <a:latin typeface="Trebuchet MS"/>
                          <a:cs typeface="Trebuchet MS"/>
                        </a:rPr>
                        <a:t> </a:t>
                      </a:r>
                      <a:r>
                        <a:rPr sz="800" dirty="0">
                          <a:latin typeface="Trebuchet MS"/>
                          <a:cs typeface="Trebuchet MS"/>
                        </a:rPr>
                        <a:t>a</a:t>
                      </a:r>
                      <a:r>
                        <a:rPr sz="800" spc="-90" dirty="0">
                          <a:latin typeface="Trebuchet MS"/>
                          <a:cs typeface="Trebuchet MS"/>
                        </a:rPr>
                        <a:t> </a:t>
                      </a:r>
                      <a:r>
                        <a:rPr sz="800" dirty="0">
                          <a:latin typeface="Trebuchet MS"/>
                          <a:cs typeface="Trebuchet MS"/>
                        </a:rPr>
                        <a:t>s</a:t>
                      </a:r>
                      <a:r>
                        <a:rPr sz="800" spc="-10" dirty="0">
                          <a:latin typeface="Trebuchet MS"/>
                          <a:cs typeface="Trebuchet MS"/>
                        </a:rPr>
                        <a:t>it</a:t>
                      </a:r>
                      <a:r>
                        <a:rPr sz="800" dirty="0">
                          <a:latin typeface="Trebuchet MS"/>
                          <a:cs typeface="Trebuchet MS"/>
                        </a:rPr>
                        <a:t>u</a:t>
                      </a:r>
                      <a:r>
                        <a:rPr sz="800" spc="10" dirty="0">
                          <a:latin typeface="Trebuchet MS"/>
                          <a:cs typeface="Trebuchet MS"/>
                        </a:rPr>
                        <a:t>a</a:t>
                      </a:r>
                      <a:r>
                        <a:rPr sz="800" spc="-10" dirty="0">
                          <a:latin typeface="Trebuchet MS"/>
                          <a:cs typeface="Trebuchet MS"/>
                        </a:rPr>
                        <a:t>ti</a:t>
                      </a:r>
                      <a:r>
                        <a:rPr sz="800" spc="5" dirty="0">
                          <a:latin typeface="Trebuchet MS"/>
                          <a:cs typeface="Trebuchet MS"/>
                        </a:rPr>
                        <a:t>o</a:t>
                      </a:r>
                      <a:r>
                        <a:rPr sz="800" dirty="0">
                          <a:latin typeface="Trebuchet MS"/>
                          <a:cs typeface="Trebuchet MS"/>
                        </a:rPr>
                        <a:t>n</a:t>
                      </a:r>
                      <a:r>
                        <a:rPr sz="800" spc="-90" dirty="0">
                          <a:latin typeface="Trebuchet MS"/>
                          <a:cs typeface="Trebuchet MS"/>
                        </a:rPr>
                        <a:t> </a:t>
                      </a:r>
                      <a:r>
                        <a:rPr sz="800" spc="-10" dirty="0">
                          <a:latin typeface="Trebuchet MS"/>
                          <a:cs typeface="Trebuchet MS"/>
                        </a:rPr>
                        <a:t>to</a:t>
                      </a:r>
                      <a:endParaRPr sz="800" dirty="0">
                        <a:latin typeface="Trebuchet MS"/>
                        <a:cs typeface="Trebuchet MS"/>
                      </a:endParaRPr>
                    </a:p>
                    <a:p>
                      <a:pPr marL="104775" marR="231775">
                        <a:lnSpc>
                          <a:spcPts val="1200"/>
                        </a:lnSpc>
                        <a:spcBef>
                          <a:spcPts val="10"/>
                        </a:spcBef>
                      </a:pPr>
                      <a:r>
                        <a:rPr sz="800" spc="-5" dirty="0">
                          <a:latin typeface="Trebuchet MS"/>
                          <a:cs typeface="Trebuchet MS"/>
                        </a:rPr>
                        <a:t>c</a:t>
                      </a:r>
                      <a:r>
                        <a:rPr sz="800" spc="5" dirty="0">
                          <a:latin typeface="Trebuchet MS"/>
                          <a:cs typeface="Trebuchet MS"/>
                        </a:rPr>
                        <a:t>o</a:t>
                      </a:r>
                      <a:r>
                        <a:rPr sz="800" spc="-5" dirty="0">
                          <a:latin typeface="Trebuchet MS"/>
                          <a:cs typeface="Trebuchet MS"/>
                        </a:rPr>
                        <a:t>n</a:t>
                      </a:r>
                      <a:r>
                        <a:rPr sz="800" dirty="0">
                          <a:latin typeface="Trebuchet MS"/>
                          <a:cs typeface="Trebuchet MS"/>
                        </a:rPr>
                        <a:t>s</a:t>
                      </a:r>
                      <a:r>
                        <a:rPr sz="800" spc="-10" dirty="0">
                          <a:latin typeface="Trebuchet MS"/>
                          <a:cs typeface="Trebuchet MS"/>
                        </a:rPr>
                        <a:t>t</a:t>
                      </a:r>
                      <a:r>
                        <a:rPr sz="800" spc="5" dirty="0">
                          <a:latin typeface="Trebuchet MS"/>
                          <a:cs typeface="Trebuchet MS"/>
                        </a:rPr>
                        <a:t>i</a:t>
                      </a:r>
                      <a:r>
                        <a:rPr sz="800" spc="-10" dirty="0">
                          <a:latin typeface="Trebuchet MS"/>
                          <a:cs typeface="Trebuchet MS"/>
                        </a:rPr>
                        <a:t>t</a:t>
                      </a:r>
                      <a:r>
                        <a:rPr sz="800" spc="15" dirty="0">
                          <a:latin typeface="Trebuchet MS"/>
                          <a:cs typeface="Trebuchet MS"/>
                        </a:rPr>
                        <a:t>u</a:t>
                      </a:r>
                      <a:r>
                        <a:rPr sz="800" spc="-10" dirty="0">
                          <a:latin typeface="Trebuchet MS"/>
                          <a:cs typeface="Trebuchet MS"/>
                        </a:rPr>
                        <a:t>t</a:t>
                      </a:r>
                      <a:r>
                        <a:rPr sz="800" dirty="0">
                          <a:latin typeface="Trebuchet MS"/>
                          <a:cs typeface="Trebuchet MS"/>
                        </a:rPr>
                        <a:t>e</a:t>
                      </a:r>
                      <a:r>
                        <a:rPr sz="800" spc="-85" dirty="0">
                          <a:latin typeface="Trebuchet MS"/>
                          <a:cs typeface="Trebuchet MS"/>
                        </a:rPr>
                        <a:t> </a:t>
                      </a:r>
                      <a:r>
                        <a:rPr sz="800" dirty="0">
                          <a:latin typeface="Trebuchet MS"/>
                          <a:cs typeface="Trebuchet MS"/>
                        </a:rPr>
                        <a:t>a  </a:t>
                      </a:r>
                      <a:r>
                        <a:rPr sz="800" spc="-5" dirty="0">
                          <a:latin typeface="Trebuchet MS"/>
                          <a:cs typeface="Trebuchet MS"/>
                        </a:rPr>
                        <a:t>‘pa</a:t>
                      </a:r>
                      <a:r>
                        <a:rPr sz="800" spc="10" dirty="0">
                          <a:latin typeface="Trebuchet MS"/>
                          <a:cs typeface="Trebuchet MS"/>
                        </a:rPr>
                        <a:t>r</a:t>
                      </a:r>
                      <a:r>
                        <a:rPr sz="800" spc="-10" dirty="0">
                          <a:latin typeface="Trebuchet MS"/>
                          <a:cs typeface="Trebuchet MS"/>
                        </a:rPr>
                        <a:t>t</a:t>
                      </a:r>
                      <a:r>
                        <a:rPr sz="800" spc="5" dirty="0">
                          <a:latin typeface="Trebuchet MS"/>
                          <a:cs typeface="Trebuchet MS"/>
                        </a:rPr>
                        <a:t>i</a:t>
                      </a:r>
                      <a:r>
                        <a:rPr sz="800" spc="-5" dirty="0">
                          <a:latin typeface="Trebuchet MS"/>
                          <a:cs typeface="Trebuchet MS"/>
                        </a:rPr>
                        <a:t>c</a:t>
                      </a:r>
                      <a:r>
                        <a:rPr sz="800" dirty="0">
                          <a:latin typeface="Trebuchet MS"/>
                          <a:cs typeface="Trebuchet MS"/>
                        </a:rPr>
                        <a:t>u</a:t>
                      </a:r>
                      <a:r>
                        <a:rPr sz="800" spc="5" dirty="0">
                          <a:latin typeface="Trebuchet MS"/>
                          <a:cs typeface="Trebuchet MS"/>
                        </a:rPr>
                        <a:t>l</a:t>
                      </a:r>
                      <a:r>
                        <a:rPr sz="800" spc="-5" dirty="0">
                          <a:latin typeface="Trebuchet MS"/>
                          <a:cs typeface="Trebuchet MS"/>
                        </a:rPr>
                        <a:t>ar</a:t>
                      </a:r>
                      <a:r>
                        <a:rPr sz="800" spc="5" dirty="0">
                          <a:latin typeface="Trebuchet MS"/>
                          <a:cs typeface="Trebuchet MS"/>
                        </a:rPr>
                        <a:t>l</a:t>
                      </a:r>
                      <a:r>
                        <a:rPr sz="800" dirty="0">
                          <a:latin typeface="Trebuchet MS"/>
                          <a:cs typeface="Trebuchet MS"/>
                        </a:rPr>
                        <a:t>y</a:t>
                      </a:r>
                      <a:r>
                        <a:rPr sz="800" spc="-90" dirty="0">
                          <a:latin typeface="Trebuchet MS"/>
                          <a:cs typeface="Trebuchet MS"/>
                        </a:rPr>
                        <a:t> </a:t>
                      </a:r>
                      <a:r>
                        <a:rPr sz="800" dirty="0">
                          <a:latin typeface="Trebuchet MS"/>
                          <a:cs typeface="Trebuchet MS"/>
                        </a:rPr>
                        <a:t>s</a:t>
                      </a:r>
                      <a:r>
                        <a:rPr sz="800" spc="5" dirty="0">
                          <a:latin typeface="Trebuchet MS"/>
                          <a:cs typeface="Trebuchet MS"/>
                        </a:rPr>
                        <a:t>e</a:t>
                      </a:r>
                      <a:r>
                        <a:rPr sz="800" spc="-5" dirty="0">
                          <a:latin typeface="Trebuchet MS"/>
                          <a:cs typeface="Trebuchet MS"/>
                        </a:rPr>
                        <a:t>r</a:t>
                      </a:r>
                      <a:r>
                        <a:rPr sz="800" spc="-10" dirty="0">
                          <a:latin typeface="Trebuchet MS"/>
                          <a:cs typeface="Trebuchet MS"/>
                        </a:rPr>
                        <a:t>i</a:t>
                      </a:r>
                      <a:r>
                        <a:rPr sz="800" spc="5" dirty="0">
                          <a:latin typeface="Trebuchet MS"/>
                          <a:cs typeface="Trebuchet MS"/>
                        </a:rPr>
                        <a:t>o</a:t>
                      </a:r>
                      <a:r>
                        <a:rPr sz="800" dirty="0">
                          <a:latin typeface="Trebuchet MS"/>
                          <a:cs typeface="Trebuchet MS"/>
                        </a:rPr>
                        <a:t>us  a</a:t>
                      </a:r>
                      <a:r>
                        <a:rPr sz="800" spc="-5" dirty="0">
                          <a:latin typeface="Trebuchet MS"/>
                          <a:cs typeface="Trebuchet MS"/>
                        </a:rPr>
                        <a:t>n</a:t>
                      </a:r>
                      <a:r>
                        <a:rPr sz="800" dirty="0">
                          <a:latin typeface="Trebuchet MS"/>
                          <a:cs typeface="Trebuchet MS"/>
                        </a:rPr>
                        <a:t>d</a:t>
                      </a:r>
                      <a:r>
                        <a:rPr sz="800" spc="-85" dirty="0">
                          <a:latin typeface="Trebuchet MS"/>
                          <a:cs typeface="Trebuchet MS"/>
                        </a:rPr>
                        <a:t> </a:t>
                      </a:r>
                      <a:r>
                        <a:rPr sz="800" dirty="0">
                          <a:latin typeface="Trebuchet MS"/>
                          <a:cs typeface="Trebuchet MS"/>
                        </a:rPr>
                        <a:t>su</a:t>
                      </a:r>
                      <a:r>
                        <a:rPr sz="800" spc="-5" dirty="0">
                          <a:latin typeface="Trebuchet MS"/>
                          <a:cs typeface="Trebuchet MS"/>
                        </a:rPr>
                        <a:t>b</a:t>
                      </a:r>
                      <a:r>
                        <a:rPr sz="800" dirty="0">
                          <a:latin typeface="Trebuchet MS"/>
                          <a:cs typeface="Trebuchet MS"/>
                        </a:rPr>
                        <a:t>s</a:t>
                      </a:r>
                      <a:r>
                        <a:rPr sz="800" spc="-10" dirty="0">
                          <a:latin typeface="Trebuchet MS"/>
                          <a:cs typeface="Trebuchet MS"/>
                        </a:rPr>
                        <a:t>t</a:t>
                      </a:r>
                      <a:r>
                        <a:rPr sz="800" dirty="0">
                          <a:latin typeface="Trebuchet MS"/>
                          <a:cs typeface="Trebuchet MS"/>
                        </a:rPr>
                        <a:t>a</a:t>
                      </a:r>
                      <a:r>
                        <a:rPr sz="800" spc="10" dirty="0">
                          <a:latin typeface="Trebuchet MS"/>
                          <a:cs typeface="Trebuchet MS"/>
                        </a:rPr>
                        <a:t>n</a:t>
                      </a:r>
                      <a:r>
                        <a:rPr sz="800" spc="5" dirty="0">
                          <a:latin typeface="Trebuchet MS"/>
                          <a:cs typeface="Trebuchet MS"/>
                        </a:rPr>
                        <a:t>t</a:t>
                      </a:r>
                      <a:r>
                        <a:rPr sz="800" spc="-10" dirty="0">
                          <a:latin typeface="Trebuchet MS"/>
                          <a:cs typeface="Trebuchet MS"/>
                        </a:rPr>
                        <a:t>i</a:t>
                      </a:r>
                      <a:r>
                        <a:rPr sz="800" dirty="0">
                          <a:latin typeface="Trebuchet MS"/>
                          <a:cs typeface="Trebuchet MS"/>
                        </a:rPr>
                        <a:t>al  v</a:t>
                      </a:r>
                      <a:r>
                        <a:rPr sz="800" spc="-10" dirty="0">
                          <a:latin typeface="Trebuchet MS"/>
                          <a:cs typeface="Trebuchet MS"/>
                        </a:rPr>
                        <a:t>i</a:t>
                      </a:r>
                      <a:r>
                        <a:rPr sz="800" spc="5" dirty="0">
                          <a:latin typeface="Trebuchet MS"/>
                          <a:cs typeface="Trebuchet MS"/>
                        </a:rPr>
                        <a:t>ol</a:t>
                      </a:r>
                      <a:r>
                        <a:rPr sz="800" spc="-5" dirty="0">
                          <a:latin typeface="Trebuchet MS"/>
                          <a:cs typeface="Trebuchet MS"/>
                        </a:rPr>
                        <a:t>a</a:t>
                      </a:r>
                      <a:r>
                        <a:rPr sz="800" spc="-10" dirty="0">
                          <a:latin typeface="Trebuchet MS"/>
                          <a:cs typeface="Trebuchet MS"/>
                        </a:rPr>
                        <a:t>ti</a:t>
                      </a:r>
                      <a:r>
                        <a:rPr sz="800" spc="5" dirty="0">
                          <a:latin typeface="Trebuchet MS"/>
                          <a:cs typeface="Trebuchet MS"/>
                        </a:rPr>
                        <a:t>o</a:t>
                      </a:r>
                      <a:r>
                        <a:rPr sz="800" spc="10" dirty="0">
                          <a:latin typeface="Trebuchet MS"/>
                          <a:cs typeface="Trebuchet MS"/>
                        </a:rPr>
                        <a:t>n</a:t>
                      </a:r>
                      <a:r>
                        <a:rPr sz="800" dirty="0">
                          <a:latin typeface="Trebuchet MS"/>
                          <a:cs typeface="Trebuchet MS"/>
                        </a:rPr>
                        <a:t>’</a:t>
                      </a:r>
                      <a:r>
                        <a:rPr sz="800" spc="-90" dirty="0">
                          <a:latin typeface="Trebuchet MS"/>
                          <a:cs typeface="Trebuchet MS"/>
                        </a:rPr>
                        <a:t> </a:t>
                      </a:r>
                      <a:r>
                        <a:rPr sz="800" spc="5" dirty="0">
                          <a:latin typeface="Trebuchet MS"/>
                          <a:cs typeface="Trebuchet MS"/>
                        </a:rPr>
                        <a:t>o</a:t>
                      </a:r>
                      <a:r>
                        <a:rPr sz="800" dirty="0">
                          <a:latin typeface="Trebuchet MS"/>
                          <a:cs typeface="Trebuchet MS"/>
                        </a:rPr>
                        <a:t>f</a:t>
                      </a:r>
                      <a:r>
                        <a:rPr sz="800" spc="-90" dirty="0">
                          <a:latin typeface="Trebuchet MS"/>
                          <a:cs typeface="Trebuchet MS"/>
                        </a:rPr>
                        <a:t> </a:t>
                      </a:r>
                      <a:r>
                        <a:rPr sz="800" dirty="0">
                          <a:latin typeface="Trebuchet MS"/>
                          <a:cs typeface="Trebuchet MS"/>
                        </a:rPr>
                        <a:t>A</a:t>
                      </a:r>
                      <a:r>
                        <a:rPr sz="800" spc="-5" dirty="0">
                          <a:latin typeface="Trebuchet MS"/>
                          <a:cs typeface="Trebuchet MS"/>
                        </a:rPr>
                        <a:t>r</a:t>
                      </a:r>
                      <a:r>
                        <a:rPr sz="800" spc="-10" dirty="0">
                          <a:latin typeface="Trebuchet MS"/>
                          <a:cs typeface="Trebuchet MS"/>
                        </a:rPr>
                        <a:t>t</a:t>
                      </a:r>
                      <a:r>
                        <a:rPr sz="800" spc="5" dirty="0">
                          <a:latin typeface="Trebuchet MS"/>
                          <a:cs typeface="Trebuchet MS"/>
                        </a:rPr>
                        <a:t>i</a:t>
                      </a:r>
                      <a:r>
                        <a:rPr sz="800" spc="-5" dirty="0">
                          <a:latin typeface="Trebuchet MS"/>
                          <a:cs typeface="Trebuchet MS"/>
                        </a:rPr>
                        <a:t>c</a:t>
                      </a:r>
                      <a:r>
                        <a:rPr sz="800" spc="5" dirty="0">
                          <a:latin typeface="Trebuchet MS"/>
                          <a:cs typeface="Trebuchet MS"/>
                        </a:rPr>
                        <a:t>le  2(1)</a:t>
                      </a:r>
                      <a:r>
                        <a:rPr sz="800" dirty="0">
                          <a:latin typeface="Trebuchet MS"/>
                          <a:cs typeface="Trebuchet MS"/>
                        </a:rPr>
                        <a:t>,</a:t>
                      </a:r>
                      <a:r>
                        <a:rPr sz="800" spc="-90" dirty="0">
                          <a:latin typeface="Trebuchet MS"/>
                          <a:cs typeface="Trebuchet MS"/>
                        </a:rPr>
                        <a:t> </a:t>
                      </a:r>
                      <a:r>
                        <a:rPr sz="800" spc="-10" dirty="0">
                          <a:latin typeface="Trebuchet MS"/>
                          <a:cs typeface="Trebuchet MS"/>
                        </a:rPr>
                        <a:t>it</a:t>
                      </a:r>
                      <a:r>
                        <a:rPr sz="800" dirty="0">
                          <a:latin typeface="Trebuchet MS"/>
                          <a:cs typeface="Trebuchet MS"/>
                        </a:rPr>
                        <a:t>s</a:t>
                      </a:r>
                      <a:r>
                        <a:rPr sz="800" spc="-85" dirty="0">
                          <a:latin typeface="Trebuchet MS"/>
                          <a:cs typeface="Trebuchet MS"/>
                        </a:rPr>
                        <a:t> </a:t>
                      </a:r>
                      <a:r>
                        <a:rPr sz="800" spc="-5" dirty="0">
                          <a:latin typeface="Trebuchet MS"/>
                          <a:cs typeface="Trebuchet MS"/>
                        </a:rPr>
                        <a:t>gra</a:t>
                      </a:r>
                      <a:r>
                        <a:rPr sz="800" dirty="0">
                          <a:latin typeface="Trebuchet MS"/>
                          <a:cs typeface="Trebuchet MS"/>
                        </a:rPr>
                        <a:t>v</a:t>
                      </a:r>
                      <a:r>
                        <a:rPr sz="800" spc="5" dirty="0">
                          <a:latin typeface="Trebuchet MS"/>
                          <a:cs typeface="Trebuchet MS"/>
                        </a:rPr>
                        <a:t>i</a:t>
                      </a:r>
                      <a:r>
                        <a:rPr sz="800" spc="-10" dirty="0">
                          <a:latin typeface="Trebuchet MS"/>
                          <a:cs typeface="Trebuchet MS"/>
                        </a:rPr>
                        <a:t>t</a:t>
                      </a:r>
                      <a:r>
                        <a:rPr sz="800" dirty="0">
                          <a:latin typeface="Trebuchet MS"/>
                          <a:cs typeface="Trebuchet MS"/>
                        </a:rPr>
                        <a:t>y</a:t>
                      </a:r>
                      <a:r>
                        <a:rPr sz="800" spc="-90" dirty="0">
                          <a:latin typeface="Trebuchet MS"/>
                          <a:cs typeface="Trebuchet MS"/>
                        </a:rPr>
                        <a:t> </a:t>
                      </a:r>
                      <a:r>
                        <a:rPr sz="800" spc="-5" dirty="0">
                          <a:latin typeface="Trebuchet MS"/>
                          <a:cs typeface="Trebuchet MS"/>
                        </a:rPr>
                        <a:t>an</a:t>
                      </a:r>
                      <a:r>
                        <a:rPr sz="800" dirty="0">
                          <a:latin typeface="Trebuchet MS"/>
                          <a:cs typeface="Trebuchet MS"/>
                        </a:rPr>
                        <a:t>d  </a:t>
                      </a:r>
                      <a:r>
                        <a:rPr sz="800" spc="-5" dirty="0">
                          <a:latin typeface="Trebuchet MS"/>
                          <a:cs typeface="Trebuchet MS"/>
                        </a:rPr>
                        <a:t>na</a:t>
                      </a:r>
                      <a:r>
                        <a:rPr sz="800" spc="-10" dirty="0">
                          <a:latin typeface="Trebuchet MS"/>
                          <a:cs typeface="Trebuchet MS"/>
                        </a:rPr>
                        <a:t>t</a:t>
                      </a:r>
                      <a:r>
                        <a:rPr sz="800" dirty="0">
                          <a:latin typeface="Trebuchet MS"/>
                          <a:cs typeface="Trebuchet MS"/>
                        </a:rPr>
                        <a:t>u</a:t>
                      </a:r>
                      <a:r>
                        <a:rPr sz="800" spc="-5" dirty="0">
                          <a:latin typeface="Trebuchet MS"/>
                          <a:cs typeface="Trebuchet MS"/>
                        </a:rPr>
                        <a:t>r</a:t>
                      </a:r>
                      <a:r>
                        <a:rPr sz="800" dirty="0">
                          <a:latin typeface="Trebuchet MS"/>
                          <a:cs typeface="Trebuchet MS"/>
                        </a:rPr>
                        <a:t>e</a:t>
                      </a:r>
                      <a:r>
                        <a:rPr sz="800" spc="-85" dirty="0">
                          <a:latin typeface="Trebuchet MS"/>
                          <a:cs typeface="Trebuchet MS"/>
                        </a:rPr>
                        <a:t> </a:t>
                      </a:r>
                      <a:r>
                        <a:rPr sz="800" spc="-5" dirty="0">
                          <a:latin typeface="Trebuchet MS"/>
                          <a:cs typeface="Trebuchet MS"/>
                        </a:rPr>
                        <a:t>w</a:t>
                      </a:r>
                      <a:r>
                        <a:rPr sz="800" spc="5" dirty="0">
                          <a:latin typeface="Trebuchet MS"/>
                          <a:cs typeface="Trebuchet MS"/>
                        </a:rPr>
                        <a:t>o</a:t>
                      </a:r>
                      <a:r>
                        <a:rPr sz="800" dirty="0">
                          <a:latin typeface="Trebuchet MS"/>
                          <a:cs typeface="Trebuchet MS"/>
                        </a:rPr>
                        <a:t>u</a:t>
                      </a:r>
                      <a:r>
                        <a:rPr sz="800" spc="5" dirty="0">
                          <a:latin typeface="Trebuchet MS"/>
                          <a:cs typeface="Trebuchet MS"/>
                        </a:rPr>
                        <a:t>l</a:t>
                      </a:r>
                      <a:r>
                        <a:rPr sz="800" dirty="0">
                          <a:latin typeface="Trebuchet MS"/>
                          <a:cs typeface="Trebuchet MS"/>
                        </a:rPr>
                        <a:t>d</a:t>
                      </a:r>
                      <a:r>
                        <a:rPr sz="800" spc="-85" dirty="0">
                          <a:latin typeface="Trebuchet MS"/>
                          <a:cs typeface="Trebuchet MS"/>
                        </a:rPr>
                        <a:t> </a:t>
                      </a:r>
                      <a:r>
                        <a:rPr sz="800" spc="-5" dirty="0">
                          <a:latin typeface="Trebuchet MS"/>
                          <a:cs typeface="Trebuchet MS"/>
                        </a:rPr>
                        <a:t>ha</a:t>
                      </a:r>
                      <a:r>
                        <a:rPr sz="800" dirty="0">
                          <a:latin typeface="Trebuchet MS"/>
                          <a:cs typeface="Trebuchet MS"/>
                        </a:rPr>
                        <a:t>ve</a:t>
                      </a:r>
                      <a:r>
                        <a:rPr sz="800" spc="-85" dirty="0">
                          <a:latin typeface="Trebuchet MS"/>
                          <a:cs typeface="Trebuchet MS"/>
                        </a:rPr>
                        <a:t> </a:t>
                      </a:r>
                      <a:r>
                        <a:rPr sz="800" spc="-10" dirty="0">
                          <a:latin typeface="Trebuchet MS"/>
                          <a:cs typeface="Trebuchet MS"/>
                        </a:rPr>
                        <a:t>t</a:t>
                      </a:r>
                      <a:r>
                        <a:rPr sz="800" dirty="0">
                          <a:latin typeface="Trebuchet MS"/>
                          <a:cs typeface="Trebuchet MS"/>
                        </a:rPr>
                        <a:t>o</a:t>
                      </a:r>
                    </a:p>
                    <a:p>
                      <a:pPr marL="104775" marR="223520">
                        <a:lnSpc>
                          <a:spcPts val="1200"/>
                        </a:lnSpc>
                        <a:spcBef>
                          <a:spcPts val="10"/>
                        </a:spcBef>
                      </a:pPr>
                      <a:r>
                        <a:rPr sz="800" spc="-5" dirty="0">
                          <a:latin typeface="Trebuchet MS"/>
                          <a:cs typeface="Trebuchet MS"/>
                        </a:rPr>
                        <a:t>b</a:t>
                      </a:r>
                      <a:r>
                        <a:rPr sz="800" dirty="0">
                          <a:latin typeface="Trebuchet MS"/>
                          <a:cs typeface="Trebuchet MS"/>
                        </a:rPr>
                        <a:t>e</a:t>
                      </a:r>
                      <a:r>
                        <a:rPr sz="800" spc="-85" dirty="0">
                          <a:latin typeface="Trebuchet MS"/>
                          <a:cs typeface="Trebuchet MS"/>
                        </a:rPr>
                        <a:t> </a:t>
                      </a:r>
                      <a:r>
                        <a:rPr sz="800" spc="5" dirty="0">
                          <a:latin typeface="Trebuchet MS"/>
                          <a:cs typeface="Trebuchet MS"/>
                        </a:rPr>
                        <a:t>o</a:t>
                      </a:r>
                      <a:r>
                        <a:rPr sz="800" dirty="0">
                          <a:latin typeface="Trebuchet MS"/>
                          <a:cs typeface="Trebuchet MS"/>
                        </a:rPr>
                        <a:t>f</a:t>
                      </a:r>
                      <a:r>
                        <a:rPr sz="800" spc="-90" dirty="0">
                          <a:latin typeface="Trebuchet MS"/>
                          <a:cs typeface="Trebuchet MS"/>
                        </a:rPr>
                        <a:t> </a:t>
                      </a:r>
                      <a:r>
                        <a:rPr sz="800" spc="-5" dirty="0">
                          <a:latin typeface="Trebuchet MS"/>
                          <a:cs typeface="Trebuchet MS"/>
                        </a:rPr>
                        <a:t>a</a:t>
                      </a:r>
                      <a:r>
                        <a:rPr sz="800" dirty="0">
                          <a:latin typeface="Trebuchet MS"/>
                          <a:cs typeface="Trebuchet MS"/>
                        </a:rPr>
                        <a:t>n</a:t>
                      </a:r>
                      <a:r>
                        <a:rPr sz="800" spc="-90" dirty="0">
                          <a:latin typeface="Trebuchet MS"/>
                          <a:cs typeface="Trebuchet MS"/>
                        </a:rPr>
                        <a:t> </a:t>
                      </a:r>
                      <a:r>
                        <a:rPr sz="800" spc="5" dirty="0">
                          <a:latin typeface="Trebuchet MS"/>
                          <a:cs typeface="Trebuchet MS"/>
                        </a:rPr>
                        <a:t>e</a:t>
                      </a:r>
                      <a:r>
                        <a:rPr sz="800" spc="-10" dirty="0">
                          <a:latin typeface="Trebuchet MS"/>
                          <a:cs typeface="Trebuchet MS"/>
                        </a:rPr>
                        <a:t>x</a:t>
                      </a:r>
                      <a:r>
                        <a:rPr sz="800" spc="-5" dirty="0">
                          <a:latin typeface="Trebuchet MS"/>
                          <a:cs typeface="Trebuchet MS"/>
                        </a:rPr>
                        <a:t>c</a:t>
                      </a:r>
                      <a:r>
                        <a:rPr sz="800" spc="5" dirty="0">
                          <a:latin typeface="Trebuchet MS"/>
                          <a:cs typeface="Trebuchet MS"/>
                        </a:rPr>
                        <a:t>e</a:t>
                      </a:r>
                      <a:r>
                        <a:rPr sz="800" spc="-5" dirty="0">
                          <a:latin typeface="Trebuchet MS"/>
                          <a:cs typeface="Trebuchet MS"/>
                        </a:rPr>
                        <a:t>p</a:t>
                      </a:r>
                      <a:r>
                        <a:rPr sz="800" spc="5" dirty="0">
                          <a:latin typeface="Trebuchet MS"/>
                          <a:cs typeface="Trebuchet MS"/>
                        </a:rPr>
                        <a:t>t</a:t>
                      </a:r>
                      <a:r>
                        <a:rPr sz="800" spc="-10" dirty="0">
                          <a:latin typeface="Trebuchet MS"/>
                          <a:cs typeface="Trebuchet MS"/>
                        </a:rPr>
                        <a:t>i</a:t>
                      </a:r>
                      <a:r>
                        <a:rPr sz="800" spc="5" dirty="0">
                          <a:latin typeface="Trebuchet MS"/>
                          <a:cs typeface="Trebuchet MS"/>
                        </a:rPr>
                        <a:t>o</a:t>
                      </a:r>
                      <a:r>
                        <a:rPr sz="800" spc="-5" dirty="0">
                          <a:latin typeface="Trebuchet MS"/>
                          <a:cs typeface="Trebuchet MS"/>
                        </a:rPr>
                        <a:t>na</a:t>
                      </a:r>
                      <a:r>
                        <a:rPr sz="800" dirty="0">
                          <a:latin typeface="Trebuchet MS"/>
                          <a:cs typeface="Trebuchet MS"/>
                        </a:rPr>
                        <a:t>l  s</a:t>
                      </a:r>
                      <a:r>
                        <a:rPr sz="800" spc="5" dirty="0">
                          <a:latin typeface="Trebuchet MS"/>
                          <a:cs typeface="Trebuchet MS"/>
                        </a:rPr>
                        <a:t>o</a:t>
                      </a:r>
                      <a:r>
                        <a:rPr sz="800" spc="-5" dirty="0">
                          <a:latin typeface="Trebuchet MS"/>
                          <a:cs typeface="Trebuchet MS"/>
                        </a:rPr>
                        <a:t>r</a:t>
                      </a:r>
                      <a:r>
                        <a:rPr sz="800" dirty="0">
                          <a:latin typeface="Trebuchet MS"/>
                          <a:cs typeface="Trebuchet MS"/>
                        </a:rPr>
                        <a:t>t</a:t>
                      </a:r>
                      <a:r>
                        <a:rPr sz="800" spc="-95" dirty="0">
                          <a:latin typeface="Trebuchet MS"/>
                          <a:cs typeface="Trebuchet MS"/>
                        </a:rPr>
                        <a:t> </a:t>
                      </a:r>
                      <a:r>
                        <a:rPr sz="800" dirty="0">
                          <a:latin typeface="Trebuchet MS"/>
                          <a:cs typeface="Trebuchet MS"/>
                        </a:rPr>
                        <a:t>su</a:t>
                      </a:r>
                      <a:r>
                        <a:rPr sz="800" spc="-5" dirty="0">
                          <a:latin typeface="Trebuchet MS"/>
                          <a:cs typeface="Trebuchet MS"/>
                        </a:rPr>
                        <a:t>c</a:t>
                      </a:r>
                      <a:r>
                        <a:rPr sz="800" dirty="0">
                          <a:latin typeface="Trebuchet MS"/>
                          <a:cs typeface="Trebuchet MS"/>
                        </a:rPr>
                        <a:t>h</a:t>
                      </a:r>
                      <a:r>
                        <a:rPr sz="800" spc="-90" dirty="0">
                          <a:latin typeface="Trebuchet MS"/>
                          <a:cs typeface="Trebuchet MS"/>
                        </a:rPr>
                        <a:t> </a:t>
                      </a:r>
                      <a:r>
                        <a:rPr sz="800" dirty="0">
                          <a:latin typeface="Trebuchet MS"/>
                          <a:cs typeface="Trebuchet MS"/>
                        </a:rPr>
                        <a:t>as</a:t>
                      </a:r>
                      <a:r>
                        <a:rPr sz="800" spc="-85" dirty="0">
                          <a:latin typeface="Trebuchet MS"/>
                          <a:cs typeface="Trebuchet MS"/>
                        </a:rPr>
                        <a:t> </a:t>
                      </a:r>
                      <a:r>
                        <a:rPr sz="800" dirty="0">
                          <a:latin typeface="Trebuchet MS"/>
                          <a:cs typeface="Trebuchet MS"/>
                        </a:rPr>
                        <a:t>a</a:t>
                      </a:r>
                      <a:r>
                        <a:rPr sz="800" spc="-90" dirty="0">
                          <a:latin typeface="Trebuchet MS"/>
                          <a:cs typeface="Trebuchet MS"/>
                        </a:rPr>
                        <a:t> </a:t>
                      </a:r>
                      <a:r>
                        <a:rPr sz="800" spc="-5" dirty="0">
                          <a:latin typeface="Trebuchet MS"/>
                          <a:cs typeface="Trebuchet MS"/>
                        </a:rPr>
                        <a:t>c</a:t>
                      </a:r>
                      <a:r>
                        <a:rPr sz="800" spc="5" dirty="0">
                          <a:latin typeface="Trebuchet MS"/>
                          <a:cs typeface="Trebuchet MS"/>
                        </a:rPr>
                        <a:t>o</a:t>
                      </a:r>
                      <a:r>
                        <a:rPr sz="800" dirty="0">
                          <a:latin typeface="Trebuchet MS"/>
                          <a:cs typeface="Trebuchet MS"/>
                        </a:rPr>
                        <a:t>up  d</a:t>
                      </a:r>
                      <a:r>
                        <a:rPr sz="800" spc="5" dirty="0">
                          <a:latin typeface="Trebuchet MS"/>
                          <a:cs typeface="Trebuchet MS"/>
                        </a:rPr>
                        <a:t>'</a:t>
                      </a:r>
                      <a:r>
                        <a:rPr sz="800" dirty="0">
                          <a:latin typeface="Trebuchet MS"/>
                          <a:cs typeface="Trebuchet MS"/>
                        </a:rPr>
                        <a:t>É</a:t>
                      </a:r>
                      <a:r>
                        <a:rPr sz="800" spc="-10" dirty="0">
                          <a:latin typeface="Trebuchet MS"/>
                          <a:cs typeface="Trebuchet MS"/>
                        </a:rPr>
                        <a:t>t</a:t>
                      </a:r>
                      <a:r>
                        <a:rPr sz="800" spc="-5" dirty="0">
                          <a:latin typeface="Trebuchet MS"/>
                          <a:cs typeface="Trebuchet MS"/>
                        </a:rPr>
                        <a:t>a</a:t>
                      </a:r>
                      <a:r>
                        <a:rPr sz="800" dirty="0">
                          <a:latin typeface="Trebuchet MS"/>
                          <a:cs typeface="Trebuchet MS"/>
                        </a:rPr>
                        <a:t>t</a:t>
                      </a:r>
                      <a:r>
                        <a:rPr sz="800" spc="-95" dirty="0">
                          <a:latin typeface="Trebuchet MS"/>
                          <a:cs typeface="Trebuchet MS"/>
                        </a:rPr>
                        <a:t> </a:t>
                      </a:r>
                      <a:r>
                        <a:rPr sz="800" spc="5" dirty="0">
                          <a:latin typeface="Trebuchet MS"/>
                          <a:cs typeface="Trebuchet MS"/>
                        </a:rPr>
                        <a:t>o</a:t>
                      </a:r>
                      <a:r>
                        <a:rPr sz="800" dirty="0">
                          <a:latin typeface="Trebuchet MS"/>
                          <a:cs typeface="Trebuchet MS"/>
                        </a:rPr>
                        <a:t>r</a:t>
                      </a:r>
                      <a:r>
                        <a:rPr sz="800" spc="-90" dirty="0">
                          <a:latin typeface="Trebuchet MS"/>
                          <a:cs typeface="Trebuchet MS"/>
                        </a:rPr>
                        <a:t> </a:t>
                      </a:r>
                      <a:r>
                        <a:rPr sz="800" spc="-5" dirty="0">
                          <a:latin typeface="Trebuchet MS"/>
                          <a:cs typeface="Trebuchet MS"/>
                        </a:rPr>
                        <a:t>gr</a:t>
                      </a:r>
                      <a:r>
                        <a:rPr sz="800" dirty="0">
                          <a:latin typeface="Trebuchet MS"/>
                          <a:cs typeface="Trebuchet MS"/>
                        </a:rPr>
                        <a:t>ave</a:t>
                      </a:r>
                      <a:r>
                        <a:rPr sz="800" spc="-85" dirty="0">
                          <a:latin typeface="Trebuchet MS"/>
                          <a:cs typeface="Trebuchet MS"/>
                        </a:rPr>
                        <a:t> </a:t>
                      </a:r>
                      <a:r>
                        <a:rPr sz="800" spc="-5" dirty="0">
                          <a:latin typeface="Trebuchet MS"/>
                          <a:cs typeface="Trebuchet MS"/>
                        </a:rPr>
                        <a:t>c</a:t>
                      </a:r>
                      <a:r>
                        <a:rPr sz="800" spc="10" dirty="0">
                          <a:latin typeface="Trebuchet MS"/>
                          <a:cs typeface="Trebuchet MS"/>
                        </a:rPr>
                        <a:t>r</a:t>
                      </a:r>
                      <a:r>
                        <a:rPr sz="800" spc="-10" dirty="0">
                          <a:latin typeface="Trebuchet MS"/>
                          <a:cs typeface="Trebuchet MS"/>
                        </a:rPr>
                        <a:t>i</a:t>
                      </a:r>
                      <a:r>
                        <a:rPr sz="800" spc="-5" dirty="0">
                          <a:latin typeface="Trebuchet MS"/>
                          <a:cs typeface="Trebuchet MS"/>
                        </a:rPr>
                        <a:t>m</a:t>
                      </a:r>
                      <a:r>
                        <a:rPr sz="800" spc="5" dirty="0">
                          <a:latin typeface="Trebuchet MS"/>
                          <a:cs typeface="Trebuchet MS"/>
                        </a:rPr>
                        <a:t>es  </a:t>
                      </a:r>
                      <a:r>
                        <a:rPr sz="800" spc="-10" dirty="0">
                          <a:latin typeface="Trebuchet MS"/>
                          <a:cs typeface="Trebuchet MS"/>
                        </a:rPr>
                        <a:t>t</a:t>
                      </a:r>
                      <a:r>
                        <a:rPr sz="800" spc="-5" dirty="0">
                          <a:latin typeface="Trebuchet MS"/>
                          <a:cs typeface="Trebuchet MS"/>
                        </a:rPr>
                        <a:t>h</a:t>
                      </a:r>
                      <a:r>
                        <a:rPr sz="800" spc="10" dirty="0">
                          <a:latin typeface="Trebuchet MS"/>
                          <a:cs typeface="Trebuchet MS"/>
                        </a:rPr>
                        <a:t>a</a:t>
                      </a:r>
                      <a:r>
                        <a:rPr sz="800" dirty="0">
                          <a:latin typeface="Trebuchet MS"/>
                          <a:cs typeface="Trebuchet MS"/>
                        </a:rPr>
                        <a:t>t</a:t>
                      </a:r>
                      <a:r>
                        <a:rPr sz="800" spc="-95" dirty="0">
                          <a:latin typeface="Trebuchet MS"/>
                          <a:cs typeface="Trebuchet MS"/>
                        </a:rPr>
                        <a:t> </a:t>
                      </a:r>
                      <a:r>
                        <a:rPr sz="800" spc="-10" dirty="0">
                          <a:latin typeface="Trebuchet MS"/>
                          <a:cs typeface="Trebuchet MS"/>
                        </a:rPr>
                        <a:t>t</a:t>
                      </a:r>
                      <a:r>
                        <a:rPr sz="800" spc="-5" dirty="0">
                          <a:latin typeface="Trebuchet MS"/>
                          <a:cs typeface="Trebuchet MS"/>
                        </a:rPr>
                        <a:t>hr</a:t>
                      </a:r>
                      <a:r>
                        <a:rPr sz="800" spc="5" dirty="0">
                          <a:latin typeface="Trebuchet MS"/>
                          <a:cs typeface="Trebuchet MS"/>
                        </a:rPr>
                        <a:t>e</a:t>
                      </a:r>
                      <a:r>
                        <a:rPr sz="800" spc="10" dirty="0">
                          <a:latin typeface="Trebuchet MS"/>
                          <a:cs typeface="Trebuchet MS"/>
                        </a:rPr>
                        <a:t>a</a:t>
                      </a:r>
                      <a:r>
                        <a:rPr sz="800" spc="-10" dirty="0">
                          <a:latin typeface="Trebuchet MS"/>
                          <a:cs typeface="Trebuchet MS"/>
                        </a:rPr>
                        <a:t>t</a:t>
                      </a:r>
                      <a:r>
                        <a:rPr sz="800" spc="5" dirty="0">
                          <a:latin typeface="Trebuchet MS"/>
                          <a:cs typeface="Trebuchet MS"/>
                        </a:rPr>
                        <a:t>e</a:t>
                      </a:r>
                      <a:r>
                        <a:rPr sz="800" dirty="0">
                          <a:latin typeface="Trebuchet MS"/>
                          <a:cs typeface="Trebuchet MS"/>
                        </a:rPr>
                        <a:t>n</a:t>
                      </a:r>
                      <a:r>
                        <a:rPr sz="800" spc="-90" dirty="0">
                          <a:latin typeface="Trebuchet MS"/>
                          <a:cs typeface="Trebuchet MS"/>
                        </a:rPr>
                        <a:t> </a:t>
                      </a:r>
                      <a:r>
                        <a:rPr sz="800" spc="-10" dirty="0">
                          <a:latin typeface="Trebuchet MS"/>
                          <a:cs typeface="Trebuchet MS"/>
                        </a:rPr>
                        <a:t>t</a:t>
                      </a:r>
                      <a:r>
                        <a:rPr sz="800" spc="-5" dirty="0">
                          <a:latin typeface="Trebuchet MS"/>
                          <a:cs typeface="Trebuchet MS"/>
                        </a:rPr>
                        <a:t>h</a:t>
                      </a:r>
                      <a:r>
                        <a:rPr sz="800" dirty="0">
                          <a:latin typeface="Trebuchet MS"/>
                          <a:cs typeface="Trebuchet MS"/>
                        </a:rPr>
                        <a:t>e  </a:t>
                      </a:r>
                      <a:r>
                        <a:rPr sz="800" spc="-5" dirty="0">
                          <a:latin typeface="Trebuchet MS"/>
                          <a:cs typeface="Trebuchet MS"/>
                        </a:rPr>
                        <a:t>p</a:t>
                      </a:r>
                      <a:r>
                        <a:rPr sz="800" spc="5" dirty="0">
                          <a:latin typeface="Trebuchet MS"/>
                          <a:cs typeface="Trebuchet MS"/>
                        </a:rPr>
                        <a:t>e</a:t>
                      </a:r>
                      <a:r>
                        <a:rPr sz="800" spc="-5" dirty="0">
                          <a:latin typeface="Trebuchet MS"/>
                          <a:cs typeface="Trebuchet MS"/>
                        </a:rPr>
                        <a:t>ac</a:t>
                      </a:r>
                      <a:r>
                        <a:rPr sz="800" spc="5" dirty="0">
                          <a:latin typeface="Trebuchet MS"/>
                          <a:cs typeface="Trebuchet MS"/>
                        </a:rPr>
                        <a:t>e</a:t>
                      </a:r>
                      <a:r>
                        <a:rPr sz="800" dirty="0">
                          <a:latin typeface="Trebuchet MS"/>
                          <a:cs typeface="Trebuchet MS"/>
                        </a:rPr>
                        <a:t>,</a:t>
                      </a:r>
                      <a:r>
                        <a:rPr sz="800" spc="-90" dirty="0">
                          <a:latin typeface="Trebuchet MS"/>
                          <a:cs typeface="Trebuchet MS"/>
                        </a:rPr>
                        <a:t> </a:t>
                      </a:r>
                      <a:r>
                        <a:rPr sz="800" dirty="0">
                          <a:latin typeface="Trebuchet MS"/>
                          <a:cs typeface="Trebuchet MS"/>
                        </a:rPr>
                        <a:t>s</a:t>
                      </a:r>
                      <a:r>
                        <a:rPr sz="800" spc="5" dirty="0">
                          <a:latin typeface="Trebuchet MS"/>
                          <a:cs typeface="Trebuchet MS"/>
                        </a:rPr>
                        <a:t>e</a:t>
                      </a:r>
                      <a:r>
                        <a:rPr sz="800" spc="-5" dirty="0">
                          <a:latin typeface="Trebuchet MS"/>
                          <a:cs typeface="Trebuchet MS"/>
                        </a:rPr>
                        <a:t>c</a:t>
                      </a:r>
                      <a:r>
                        <a:rPr sz="800" dirty="0">
                          <a:latin typeface="Trebuchet MS"/>
                          <a:cs typeface="Trebuchet MS"/>
                        </a:rPr>
                        <a:t>u</a:t>
                      </a:r>
                      <a:r>
                        <a:rPr sz="800" spc="-5" dirty="0">
                          <a:latin typeface="Trebuchet MS"/>
                          <a:cs typeface="Trebuchet MS"/>
                        </a:rPr>
                        <a:t>r</a:t>
                      </a:r>
                      <a:r>
                        <a:rPr sz="800" spc="5" dirty="0">
                          <a:latin typeface="Trebuchet MS"/>
                          <a:cs typeface="Trebuchet MS"/>
                        </a:rPr>
                        <a:t>i</a:t>
                      </a:r>
                      <a:r>
                        <a:rPr sz="800" spc="-10" dirty="0">
                          <a:latin typeface="Trebuchet MS"/>
                          <a:cs typeface="Trebuchet MS"/>
                        </a:rPr>
                        <a:t>t</a:t>
                      </a:r>
                      <a:r>
                        <a:rPr sz="800" dirty="0">
                          <a:latin typeface="Trebuchet MS"/>
                          <a:cs typeface="Trebuchet MS"/>
                        </a:rPr>
                        <a:t>y</a:t>
                      </a:r>
                      <a:r>
                        <a:rPr sz="800" spc="-90" dirty="0">
                          <a:latin typeface="Trebuchet MS"/>
                          <a:cs typeface="Trebuchet MS"/>
                        </a:rPr>
                        <a:t> </a:t>
                      </a:r>
                      <a:r>
                        <a:rPr sz="800" spc="-5" dirty="0">
                          <a:latin typeface="Trebuchet MS"/>
                          <a:cs typeface="Trebuchet MS"/>
                        </a:rPr>
                        <a:t>an</a:t>
                      </a:r>
                      <a:r>
                        <a:rPr sz="800" dirty="0">
                          <a:latin typeface="Trebuchet MS"/>
                          <a:cs typeface="Trebuchet MS"/>
                        </a:rPr>
                        <a:t>d</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365760">
                        <a:lnSpc>
                          <a:spcPts val="1200"/>
                        </a:lnSpc>
                        <a:spcBef>
                          <a:spcPts val="10"/>
                        </a:spcBef>
                      </a:pPr>
                      <a:r>
                        <a:rPr sz="600" spc="5" dirty="0">
                          <a:latin typeface="Trebuchet MS"/>
                          <a:cs typeface="Trebuchet MS"/>
                        </a:rPr>
                        <a:t>3</a:t>
                      </a:r>
                      <a:r>
                        <a:rPr sz="600" dirty="0">
                          <a:latin typeface="Trebuchet MS"/>
                          <a:cs typeface="Trebuchet MS"/>
                        </a:rPr>
                        <a:t>.</a:t>
                      </a:r>
                      <a:r>
                        <a:rPr sz="600" spc="-90" dirty="0">
                          <a:latin typeface="Trebuchet MS"/>
                          <a:cs typeface="Trebuchet MS"/>
                        </a:rPr>
                        <a:t> </a:t>
                      </a:r>
                      <a:r>
                        <a:rPr sz="600" spc="5" dirty="0">
                          <a:latin typeface="Trebuchet MS"/>
                          <a:cs typeface="Trebuchet MS"/>
                        </a:rPr>
                        <a:t>[</a:t>
                      </a:r>
                      <a:r>
                        <a:rPr sz="600" dirty="0">
                          <a:latin typeface="Trebuchet MS"/>
                          <a:cs typeface="Trebuchet MS"/>
                        </a:rPr>
                        <a:t>I</a:t>
                      </a:r>
                      <a:r>
                        <a:rPr sz="600" spc="5" dirty="0">
                          <a:latin typeface="Trebuchet MS"/>
                          <a:cs typeface="Trebuchet MS"/>
                        </a:rPr>
                        <a:t>]</a:t>
                      </a:r>
                      <a:r>
                        <a:rPr sz="600" dirty="0">
                          <a:latin typeface="Trebuchet MS"/>
                          <a:cs typeface="Trebuchet MS"/>
                        </a:rPr>
                        <a:t>f</a:t>
                      </a:r>
                      <a:r>
                        <a:rPr sz="600" spc="-90" dirty="0">
                          <a:latin typeface="Trebuchet MS"/>
                          <a:cs typeface="Trebuchet MS"/>
                        </a:rPr>
                        <a:t> </a:t>
                      </a:r>
                      <a:r>
                        <a:rPr sz="600" spc="5" dirty="0">
                          <a:latin typeface="Trebuchet MS"/>
                          <a:cs typeface="Trebuchet MS"/>
                        </a:rPr>
                        <a:t>e</a:t>
                      </a:r>
                      <a:r>
                        <a:rPr sz="600" spc="-10" dirty="0">
                          <a:latin typeface="Trebuchet MS"/>
                          <a:cs typeface="Trebuchet MS"/>
                        </a:rPr>
                        <a:t>it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t>
                      </a: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dirty="0">
                          <a:latin typeface="Trebuchet MS"/>
                          <a:cs typeface="Trebuchet MS"/>
                        </a:rPr>
                        <a:t>y  </a:t>
                      </a:r>
                      <a:r>
                        <a:rPr sz="600" spc="-5" dirty="0">
                          <a:latin typeface="Trebuchet MS"/>
                          <a:cs typeface="Trebuchet MS"/>
                        </a:rPr>
                        <a:t>c</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10" dirty="0">
                          <a:latin typeface="Trebuchet MS"/>
                          <a:cs typeface="Trebuchet MS"/>
                        </a:rPr>
                        <a:t>i</a:t>
                      </a:r>
                      <a:r>
                        <a:rPr sz="600" dirty="0">
                          <a:latin typeface="Trebuchet MS"/>
                          <a:cs typeface="Trebuchet MS"/>
                        </a:rPr>
                        <a:t>d</a:t>
                      </a:r>
                      <a:r>
                        <a:rPr sz="600" spc="5" dirty="0">
                          <a:latin typeface="Trebuchet MS"/>
                          <a:cs typeface="Trebuchet MS"/>
                        </a:rPr>
                        <a:t>e</a:t>
                      </a:r>
                      <a:r>
                        <a:rPr sz="600" spc="-5" dirty="0">
                          <a:latin typeface="Trebuchet MS"/>
                          <a:cs typeface="Trebuchet MS"/>
                        </a:rPr>
                        <a:t>r</a:t>
                      </a:r>
                      <a:r>
                        <a:rPr sz="600" dirty="0">
                          <a:latin typeface="Trebuchet MS"/>
                          <a:cs typeface="Trebuchet MS"/>
                        </a:rPr>
                        <a:t>s</a:t>
                      </a:r>
                      <a:r>
                        <a:rPr sz="600" spc="-85" dirty="0">
                          <a:latin typeface="Trebuchet MS"/>
                          <a:cs typeface="Trebuchet MS"/>
                        </a:rPr>
                        <a:t> </a:t>
                      </a:r>
                      <a:r>
                        <a:rPr sz="600" spc="-10" dirty="0">
                          <a:latin typeface="Trebuchet MS"/>
                          <a:cs typeface="Trebuchet MS"/>
                        </a:rPr>
                        <a:t>t</a:t>
                      </a:r>
                      <a:r>
                        <a:rPr sz="600" spc="10" dirty="0">
                          <a:latin typeface="Trebuchet MS"/>
                          <a:cs typeface="Trebuchet MS"/>
                        </a:rPr>
                        <a:t>h</a:t>
                      </a:r>
                      <a:r>
                        <a:rPr sz="600" dirty="0">
                          <a:latin typeface="Trebuchet MS"/>
                          <a:cs typeface="Trebuchet MS"/>
                        </a:rPr>
                        <a:t>at</a:t>
                      </a:r>
                      <a:r>
                        <a:rPr sz="600" spc="-95" dirty="0">
                          <a:latin typeface="Trebuchet MS"/>
                          <a:cs typeface="Trebuchet MS"/>
                        </a:rPr>
                        <a:t> </a:t>
                      </a:r>
                      <a:r>
                        <a:rPr sz="600" spc="5" dirty="0">
                          <a:latin typeface="Trebuchet MS"/>
                          <a:cs typeface="Trebuchet MS"/>
                        </a:rPr>
                        <a:t>t</a:t>
                      </a:r>
                      <a:r>
                        <a:rPr sz="600" spc="-5" dirty="0">
                          <a:latin typeface="Trebuchet MS"/>
                          <a:cs typeface="Trebuchet MS"/>
                        </a:rPr>
                        <a:t>h</a:t>
                      </a:r>
                      <a:r>
                        <a:rPr sz="600" dirty="0">
                          <a:latin typeface="Trebuchet MS"/>
                          <a:cs typeface="Trebuchet MS"/>
                        </a:rPr>
                        <a:t>e  </a:t>
                      </a:r>
                      <a:r>
                        <a:rPr sz="600" spc="5" dirty="0">
                          <a:latin typeface="Trebuchet MS"/>
                          <a:cs typeface="Trebuchet MS"/>
                        </a:rPr>
                        <a:t>o</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a:t>
                      </a:r>
                      <a:r>
                        <a:rPr sz="600" spc="10" dirty="0">
                          <a:latin typeface="Trebuchet MS"/>
                          <a:cs typeface="Trebuchet MS"/>
                        </a:rPr>
                        <a:t>r</a:t>
                      </a:r>
                      <a:r>
                        <a:rPr sz="600" spc="-10" dirty="0">
                          <a:latin typeface="Trebuchet MS"/>
                          <a:cs typeface="Trebuchet MS"/>
                        </a:rPr>
                        <a:t>t</a:t>
                      </a:r>
                      <a:r>
                        <a:rPr sz="600" dirty="0">
                          <a:latin typeface="Trebuchet MS"/>
                          <a:cs typeface="Trebuchet MS"/>
                        </a:rPr>
                        <a:t>y</a:t>
                      </a:r>
                      <a:r>
                        <a:rPr sz="600" spc="-90" dirty="0">
                          <a:latin typeface="Trebuchet MS"/>
                          <a:cs typeface="Trebuchet MS"/>
                        </a:rPr>
                        <a:t> </a:t>
                      </a:r>
                      <a:r>
                        <a:rPr sz="600" spc="-5" dirty="0">
                          <a:latin typeface="Trebuchet MS"/>
                          <a:cs typeface="Trebuchet MS"/>
                        </a:rPr>
                        <a:t>ha</a:t>
                      </a:r>
                      <a:r>
                        <a:rPr sz="600" dirty="0">
                          <a:latin typeface="Trebuchet MS"/>
                          <a:cs typeface="Trebuchet MS"/>
                        </a:rPr>
                        <a:t>s  </a:t>
                      </a:r>
                      <a:r>
                        <a:rPr sz="600" spc="-5" dirty="0">
                          <a:latin typeface="Trebuchet MS"/>
                          <a:cs typeface="Trebuchet MS"/>
                        </a:rPr>
                        <a:t>c</a:t>
                      </a:r>
                      <a:r>
                        <a:rPr sz="600" spc="5" dirty="0">
                          <a:latin typeface="Trebuchet MS"/>
                          <a:cs typeface="Trebuchet MS"/>
                        </a:rPr>
                        <a:t>o</a:t>
                      </a:r>
                      <a:r>
                        <a:rPr sz="600" spc="-5" dirty="0">
                          <a:latin typeface="Trebuchet MS"/>
                          <a:cs typeface="Trebuchet MS"/>
                        </a:rPr>
                        <a:t>m</a:t>
                      </a:r>
                      <a:r>
                        <a:rPr sz="600" spc="5" dirty="0">
                          <a:latin typeface="Trebuchet MS"/>
                          <a:cs typeface="Trebuchet MS"/>
                        </a:rPr>
                        <a:t>m</a:t>
                      </a:r>
                      <a:r>
                        <a:rPr sz="600" spc="-10" dirty="0">
                          <a:latin typeface="Trebuchet MS"/>
                          <a:cs typeface="Trebuchet MS"/>
                        </a:rPr>
                        <a:t>i</a:t>
                      </a:r>
                      <a:r>
                        <a:rPr sz="600" spc="5" dirty="0">
                          <a:latin typeface="Trebuchet MS"/>
                          <a:cs typeface="Trebuchet MS"/>
                        </a:rPr>
                        <a:t>t</a:t>
                      </a:r>
                      <a:r>
                        <a:rPr sz="600" spc="-10" dirty="0">
                          <a:latin typeface="Trebuchet MS"/>
                          <a:cs typeface="Trebuchet MS"/>
                        </a:rPr>
                        <a:t>t</a:t>
                      </a:r>
                      <a:r>
                        <a:rPr sz="600" spc="5" dirty="0">
                          <a:latin typeface="Trebuchet MS"/>
                          <a:cs typeface="Trebuchet MS"/>
                        </a:rPr>
                        <a:t>e</a:t>
                      </a:r>
                      <a:r>
                        <a:rPr sz="600" dirty="0">
                          <a:latin typeface="Trebuchet MS"/>
                          <a:cs typeface="Trebuchet MS"/>
                        </a:rPr>
                        <a:t>d</a:t>
                      </a:r>
                      <a:r>
                        <a:rPr sz="600" spc="-85" dirty="0">
                          <a:latin typeface="Trebuchet MS"/>
                          <a:cs typeface="Trebuchet MS"/>
                        </a:rPr>
                        <a:t> </a:t>
                      </a:r>
                      <a:r>
                        <a:rPr sz="600" dirty="0">
                          <a:latin typeface="Trebuchet MS"/>
                          <a:cs typeface="Trebuchet MS"/>
                        </a:rPr>
                        <a:t>a  </a:t>
                      </a:r>
                      <a:r>
                        <a:rPr sz="600" spc="-5" dirty="0">
                          <a:latin typeface="Trebuchet MS"/>
                          <a:cs typeface="Trebuchet MS"/>
                        </a:rPr>
                        <a:t>par</a:t>
                      </a:r>
                      <a:r>
                        <a:rPr sz="600" spc="5" dirty="0">
                          <a:latin typeface="Trebuchet MS"/>
                          <a:cs typeface="Trebuchet MS"/>
                        </a:rPr>
                        <a:t>t</a:t>
                      </a:r>
                      <a:r>
                        <a:rPr sz="600" spc="-5" dirty="0">
                          <a:latin typeface="Trebuchet MS"/>
                          <a:cs typeface="Trebuchet MS"/>
                        </a:rPr>
                        <a:t>ic</a:t>
                      </a:r>
                      <a:r>
                        <a:rPr sz="600" dirty="0">
                          <a:latin typeface="Trebuchet MS"/>
                          <a:cs typeface="Trebuchet MS"/>
                        </a:rPr>
                        <a:t>ul</a:t>
                      </a:r>
                      <a:r>
                        <a:rPr sz="600" spc="-5" dirty="0">
                          <a:latin typeface="Trebuchet MS"/>
                          <a:cs typeface="Trebuchet MS"/>
                        </a:rPr>
                        <a:t>ar</a:t>
                      </a:r>
                      <a:r>
                        <a:rPr sz="600" spc="5" dirty="0">
                          <a:latin typeface="Trebuchet MS"/>
                          <a:cs typeface="Trebuchet MS"/>
                        </a:rPr>
                        <a:t>l</a:t>
                      </a:r>
                      <a:r>
                        <a:rPr sz="600" dirty="0">
                          <a:latin typeface="Trebuchet MS"/>
                          <a:cs typeface="Trebuchet MS"/>
                        </a:rPr>
                        <a:t>y</a:t>
                      </a:r>
                      <a:r>
                        <a:rPr sz="600" spc="-90" dirty="0">
                          <a:latin typeface="Trebuchet MS"/>
                          <a:cs typeface="Trebuchet MS"/>
                        </a:rPr>
                        <a:t> </a:t>
                      </a:r>
                      <a:r>
                        <a:rPr sz="600" dirty="0">
                          <a:latin typeface="Trebuchet MS"/>
                          <a:cs typeface="Trebuchet MS"/>
                        </a:rPr>
                        <a:t>s</a:t>
                      </a:r>
                      <a:r>
                        <a:rPr sz="600" spc="5" dirty="0">
                          <a:latin typeface="Trebuchet MS"/>
                          <a:cs typeface="Trebuchet MS"/>
                        </a:rPr>
                        <a:t>e</a:t>
                      </a:r>
                      <a:r>
                        <a:rPr sz="600" spc="-5" dirty="0">
                          <a:latin typeface="Trebuchet MS"/>
                          <a:cs typeface="Trebuchet MS"/>
                        </a:rPr>
                        <a:t>r</a:t>
                      </a:r>
                      <a:r>
                        <a:rPr sz="600" spc="-10" dirty="0">
                          <a:latin typeface="Trebuchet MS"/>
                          <a:cs typeface="Trebuchet MS"/>
                        </a:rPr>
                        <a:t>i</a:t>
                      </a:r>
                      <a:r>
                        <a:rPr sz="600" spc="5" dirty="0">
                          <a:latin typeface="Trebuchet MS"/>
                          <a:cs typeface="Trebuchet MS"/>
                        </a:rPr>
                        <a:t>o</a:t>
                      </a:r>
                      <a:r>
                        <a:rPr sz="600" dirty="0">
                          <a:latin typeface="Trebuchet MS"/>
                          <a:cs typeface="Trebuchet MS"/>
                        </a:rPr>
                        <a:t>us</a:t>
                      </a:r>
                      <a:endParaRPr sz="600">
                        <a:latin typeface="Trebuchet MS"/>
                        <a:cs typeface="Trebuchet MS"/>
                      </a:endParaRPr>
                    </a:p>
                    <a:p>
                      <a:pPr marL="104775" marR="210820">
                        <a:lnSpc>
                          <a:spcPts val="1200"/>
                        </a:lnSpc>
                        <a:spcBef>
                          <a:spcPts val="15"/>
                        </a:spcBef>
                      </a:pPr>
                      <a:r>
                        <a:rPr sz="600" dirty="0">
                          <a:latin typeface="Trebuchet MS"/>
                          <a:cs typeface="Trebuchet MS"/>
                        </a:rPr>
                        <a:t>a</a:t>
                      </a:r>
                      <a:r>
                        <a:rPr sz="600" spc="-5" dirty="0">
                          <a:latin typeface="Trebuchet MS"/>
                          <a:cs typeface="Trebuchet MS"/>
                        </a:rPr>
                        <a:t>n</a:t>
                      </a:r>
                      <a:r>
                        <a:rPr sz="600" dirty="0">
                          <a:latin typeface="Trebuchet MS"/>
                          <a:cs typeface="Trebuchet MS"/>
                        </a:rPr>
                        <a:t>d</a:t>
                      </a:r>
                      <a:r>
                        <a:rPr sz="600" spc="-85" dirty="0">
                          <a:latin typeface="Trebuchet MS"/>
                          <a:cs typeface="Trebuchet MS"/>
                        </a:rPr>
                        <a:t> </a:t>
                      </a:r>
                      <a:r>
                        <a:rPr sz="600" dirty="0">
                          <a:latin typeface="Trebuchet MS"/>
                          <a:cs typeface="Trebuchet MS"/>
                        </a:rPr>
                        <a:t>su</a:t>
                      </a:r>
                      <a:r>
                        <a:rPr sz="600" spc="-5" dirty="0">
                          <a:latin typeface="Trebuchet MS"/>
                          <a:cs typeface="Trebuchet MS"/>
                        </a:rPr>
                        <a:t>b</a:t>
                      </a:r>
                      <a:r>
                        <a:rPr sz="600" dirty="0">
                          <a:latin typeface="Trebuchet MS"/>
                          <a:cs typeface="Trebuchet MS"/>
                        </a:rPr>
                        <a:t>s</a:t>
                      </a:r>
                      <a:r>
                        <a:rPr sz="600" spc="-10" dirty="0">
                          <a:latin typeface="Trebuchet MS"/>
                          <a:cs typeface="Trebuchet MS"/>
                        </a:rPr>
                        <a:t>t</a:t>
                      </a:r>
                      <a:r>
                        <a:rPr sz="600" dirty="0">
                          <a:latin typeface="Trebuchet MS"/>
                          <a:cs typeface="Trebuchet MS"/>
                        </a:rPr>
                        <a:t>a</a:t>
                      </a:r>
                      <a:r>
                        <a:rPr sz="600" spc="10" dirty="0">
                          <a:latin typeface="Trebuchet MS"/>
                          <a:cs typeface="Trebuchet MS"/>
                        </a:rPr>
                        <a:t>n</a:t>
                      </a:r>
                      <a:r>
                        <a:rPr sz="600" spc="5" dirty="0">
                          <a:latin typeface="Trebuchet MS"/>
                          <a:cs typeface="Trebuchet MS"/>
                        </a:rPr>
                        <a:t>t</a:t>
                      </a:r>
                      <a:r>
                        <a:rPr sz="600" spc="-10" dirty="0">
                          <a:latin typeface="Trebuchet MS"/>
                          <a:cs typeface="Trebuchet MS"/>
                        </a:rPr>
                        <a:t>i</a:t>
                      </a:r>
                      <a:r>
                        <a:rPr sz="600" dirty="0">
                          <a:latin typeface="Trebuchet MS"/>
                          <a:cs typeface="Trebuchet MS"/>
                        </a:rPr>
                        <a:t>al  v</a:t>
                      </a:r>
                      <a:r>
                        <a:rPr sz="600" spc="-10" dirty="0">
                          <a:latin typeface="Trebuchet MS"/>
                          <a:cs typeface="Trebuchet MS"/>
                        </a:rPr>
                        <a:t>i</a:t>
                      </a:r>
                      <a:r>
                        <a:rPr sz="600" spc="5" dirty="0">
                          <a:latin typeface="Trebuchet MS"/>
                          <a:cs typeface="Trebuchet MS"/>
                        </a:rPr>
                        <a:t>ol</a:t>
                      </a:r>
                      <a:r>
                        <a:rPr sz="600" spc="-5" dirty="0">
                          <a:latin typeface="Trebuchet MS"/>
                          <a:cs typeface="Trebuchet MS"/>
                        </a:rPr>
                        <a:t>a</a:t>
                      </a:r>
                      <a:r>
                        <a:rPr sz="600" spc="-10" dirty="0">
                          <a:latin typeface="Trebuchet MS"/>
                          <a:cs typeface="Trebuchet MS"/>
                        </a:rPr>
                        <a:t>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5" dirty="0">
                          <a:latin typeface="Trebuchet MS"/>
                          <a:cs typeface="Trebuchet MS"/>
                        </a:rPr>
                        <a:t>an</a:t>
                      </a:r>
                      <a:r>
                        <a:rPr sz="600" dirty="0">
                          <a:latin typeface="Trebuchet MS"/>
                          <a:cs typeface="Trebuchet MS"/>
                        </a:rPr>
                        <a:t>y</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5" dirty="0">
                          <a:latin typeface="Trebuchet MS"/>
                          <a:cs typeface="Trebuchet MS"/>
                        </a:rPr>
                        <a:t>t</a:t>
                      </a:r>
                      <a:r>
                        <a:rPr sz="600" spc="-5" dirty="0">
                          <a:latin typeface="Trebuchet MS"/>
                          <a:cs typeface="Trebuchet MS"/>
                        </a:rPr>
                        <a:t>h</a:t>
                      </a:r>
                      <a:r>
                        <a:rPr sz="600" dirty="0">
                          <a:latin typeface="Trebuchet MS"/>
                          <a:cs typeface="Trebuchet MS"/>
                        </a:rPr>
                        <a:t>e  </a:t>
                      </a:r>
                      <a:r>
                        <a:rPr sz="600" spc="5" dirty="0">
                          <a:latin typeface="Trebuchet MS"/>
                          <a:cs typeface="Trebuchet MS"/>
                        </a:rPr>
                        <a:t>o</a:t>
                      </a:r>
                      <a:r>
                        <a:rPr sz="600" spc="-5" dirty="0">
                          <a:latin typeface="Trebuchet MS"/>
                          <a:cs typeface="Trebuchet MS"/>
                        </a:rPr>
                        <a:t>b</a:t>
                      </a:r>
                      <a:r>
                        <a:rPr sz="600" spc="5" dirty="0">
                          <a:latin typeface="Trebuchet MS"/>
                          <a:cs typeface="Trebuchet MS"/>
                        </a:rPr>
                        <a:t>l</a:t>
                      </a:r>
                      <a:r>
                        <a:rPr sz="600" spc="-10" dirty="0">
                          <a:latin typeface="Trebuchet MS"/>
                          <a:cs typeface="Trebuchet MS"/>
                        </a:rPr>
                        <a:t>i</a:t>
                      </a:r>
                      <a:r>
                        <a:rPr sz="600" spc="-5" dirty="0">
                          <a:latin typeface="Trebuchet MS"/>
                          <a:cs typeface="Trebuchet MS"/>
                        </a:rPr>
                        <a:t>g</a:t>
                      </a:r>
                      <a:r>
                        <a:rPr sz="600" spc="10" dirty="0">
                          <a:latin typeface="Trebuchet MS"/>
                          <a:cs typeface="Trebuchet MS"/>
                        </a:rPr>
                        <a:t>a</a:t>
                      </a:r>
                      <a:r>
                        <a:rPr sz="600" spc="-10" dirty="0">
                          <a:latin typeface="Trebuchet MS"/>
                          <a:cs typeface="Trebuchet MS"/>
                        </a:rPr>
                        <a:t>ti</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85" dirty="0">
                          <a:latin typeface="Trebuchet MS"/>
                          <a:cs typeface="Trebuchet MS"/>
                        </a:rPr>
                        <a:t> </a:t>
                      </a:r>
                      <a:r>
                        <a:rPr sz="600" dirty="0">
                          <a:latin typeface="Trebuchet MS"/>
                          <a:cs typeface="Trebuchet MS"/>
                        </a:rPr>
                        <a:t>d</a:t>
                      </a:r>
                      <a:r>
                        <a:rPr sz="600" spc="5" dirty="0">
                          <a:latin typeface="Trebuchet MS"/>
                          <a:cs typeface="Trebuchet MS"/>
                        </a:rPr>
                        <a:t>e</a:t>
                      </a:r>
                      <a:r>
                        <a:rPr sz="600" dirty="0">
                          <a:latin typeface="Trebuchet MS"/>
                          <a:cs typeface="Trebuchet MS"/>
                        </a:rPr>
                        <a:t>s</a:t>
                      </a:r>
                      <a:r>
                        <a:rPr sz="600" spc="-5" dirty="0">
                          <a:latin typeface="Trebuchet MS"/>
                          <a:cs typeface="Trebuchet MS"/>
                        </a:rPr>
                        <a:t>c</a:t>
                      </a:r>
                      <a:r>
                        <a:rPr sz="600" spc="10" dirty="0">
                          <a:latin typeface="Trebuchet MS"/>
                          <a:cs typeface="Trebuchet MS"/>
                        </a:rPr>
                        <a:t>r</a:t>
                      </a:r>
                      <a:r>
                        <a:rPr sz="600" spc="-10" dirty="0">
                          <a:latin typeface="Trebuchet MS"/>
                          <a:cs typeface="Trebuchet MS"/>
                        </a:rPr>
                        <a:t>i</a:t>
                      </a:r>
                      <a:r>
                        <a:rPr sz="600" spc="-5" dirty="0">
                          <a:latin typeface="Trebuchet MS"/>
                          <a:cs typeface="Trebuchet MS"/>
                        </a:rPr>
                        <a:t>b</a:t>
                      </a:r>
                      <a:r>
                        <a:rPr sz="600" spc="5" dirty="0">
                          <a:latin typeface="Trebuchet MS"/>
                          <a:cs typeface="Trebuchet MS"/>
                        </a:rPr>
                        <a:t>ed  </a:t>
                      </a:r>
                      <a:r>
                        <a:rPr sz="600" spc="-10" dirty="0">
                          <a:latin typeface="Trebuchet MS"/>
                          <a:cs typeface="Trebuchet MS"/>
                        </a:rPr>
                        <a:t>i</a:t>
                      </a:r>
                      <a:r>
                        <a:rPr sz="600" dirty="0">
                          <a:latin typeface="Trebuchet MS"/>
                          <a:cs typeface="Trebuchet MS"/>
                        </a:rPr>
                        <a:t>n</a:t>
                      </a:r>
                      <a:r>
                        <a:rPr sz="600" spc="-90" dirty="0">
                          <a:latin typeface="Trebuchet MS"/>
                          <a:cs typeface="Trebuchet MS"/>
                        </a:rPr>
                        <a:t> </a:t>
                      </a:r>
                      <a:r>
                        <a:rPr sz="600" dirty="0">
                          <a:latin typeface="Trebuchet MS"/>
                          <a:cs typeface="Trebuchet MS"/>
                        </a:rPr>
                        <a:t>A</a:t>
                      </a:r>
                      <a:r>
                        <a:rPr sz="600" spc="-5" dirty="0">
                          <a:latin typeface="Trebuchet MS"/>
                          <a:cs typeface="Trebuchet MS"/>
                        </a:rPr>
                        <a:t>r</a:t>
                      </a:r>
                      <a:r>
                        <a:rPr sz="600" spc="5" dirty="0">
                          <a:latin typeface="Trebuchet MS"/>
                          <a:cs typeface="Trebuchet MS"/>
                        </a:rPr>
                        <a:t>t</a:t>
                      </a:r>
                      <a:r>
                        <a:rPr sz="600" spc="-10" dirty="0">
                          <a:latin typeface="Trebuchet MS"/>
                          <a:cs typeface="Trebuchet MS"/>
                        </a:rPr>
                        <a:t>i</a:t>
                      </a:r>
                      <a:r>
                        <a:rPr sz="600" spc="-5" dirty="0">
                          <a:latin typeface="Trebuchet MS"/>
                          <a:cs typeface="Trebuchet MS"/>
                        </a:rPr>
                        <a:t>c</a:t>
                      </a:r>
                      <a:r>
                        <a:rPr sz="600" spc="5" dirty="0">
                          <a:latin typeface="Trebuchet MS"/>
                          <a:cs typeface="Trebuchet MS"/>
                        </a:rPr>
                        <a:t>le</a:t>
                      </a:r>
                      <a:r>
                        <a:rPr sz="600" dirty="0">
                          <a:latin typeface="Trebuchet MS"/>
                          <a:cs typeface="Trebuchet MS"/>
                        </a:rPr>
                        <a:t>s</a:t>
                      </a:r>
                      <a:r>
                        <a:rPr sz="600" spc="-85" dirty="0">
                          <a:latin typeface="Trebuchet MS"/>
                          <a:cs typeface="Trebuchet MS"/>
                        </a:rPr>
                        <a:t> </a:t>
                      </a:r>
                      <a:r>
                        <a:rPr sz="600" spc="5" dirty="0">
                          <a:latin typeface="Trebuchet MS"/>
                          <a:cs typeface="Trebuchet MS"/>
                        </a:rPr>
                        <a:t>2(1</a:t>
                      </a:r>
                      <a:r>
                        <a:rPr sz="600" dirty="0">
                          <a:latin typeface="Trebuchet MS"/>
                          <a:cs typeface="Trebuchet MS"/>
                        </a:rPr>
                        <a:t>)</a:t>
                      </a:r>
                      <a:r>
                        <a:rPr sz="600" spc="-85" dirty="0">
                          <a:latin typeface="Trebuchet MS"/>
                          <a:cs typeface="Trebuchet MS"/>
                        </a:rPr>
                        <a:t> </a:t>
                      </a:r>
                      <a:r>
                        <a:rPr sz="600" dirty="0">
                          <a:latin typeface="Trebuchet MS"/>
                          <a:cs typeface="Trebuchet MS"/>
                        </a:rPr>
                        <a:t>…</a:t>
                      </a:r>
                      <a:r>
                        <a:rPr sz="600" spc="-90" dirty="0">
                          <a:latin typeface="Trebuchet MS"/>
                          <a:cs typeface="Trebuchet MS"/>
                        </a:rPr>
                        <a:t> </a:t>
                      </a:r>
                      <a:r>
                        <a:rPr sz="600" spc="-5" dirty="0">
                          <a:latin typeface="Trebuchet MS"/>
                          <a:cs typeface="Trebuchet MS"/>
                        </a:rPr>
                        <a:t>a</a:t>
                      </a:r>
                      <a:r>
                        <a:rPr sz="600" dirty="0">
                          <a:latin typeface="Trebuchet MS"/>
                          <a:cs typeface="Trebuchet MS"/>
                        </a:rPr>
                        <a:t>s  </a:t>
                      </a:r>
                      <a:r>
                        <a:rPr sz="600" spc="5" dirty="0">
                          <a:latin typeface="Trebuchet MS"/>
                          <a:cs typeface="Trebuchet MS"/>
                        </a:rPr>
                        <a:t>e</a:t>
                      </a:r>
                      <a:r>
                        <a:rPr sz="600" dirty="0">
                          <a:latin typeface="Trebuchet MS"/>
                          <a:cs typeface="Trebuchet MS"/>
                        </a:rPr>
                        <a:t>ss</a:t>
                      </a:r>
                      <a:r>
                        <a:rPr sz="600" spc="5" dirty="0">
                          <a:latin typeface="Trebuchet MS"/>
                          <a:cs typeface="Trebuchet MS"/>
                        </a:rPr>
                        <a:t>e</a:t>
                      </a:r>
                      <a:r>
                        <a:rPr sz="600" spc="-5" dirty="0">
                          <a:latin typeface="Trebuchet MS"/>
                          <a:cs typeface="Trebuchet MS"/>
                        </a:rPr>
                        <a:t>n</a:t>
                      </a:r>
                      <a:r>
                        <a:rPr sz="600" spc="-10" dirty="0">
                          <a:latin typeface="Trebuchet MS"/>
                          <a:cs typeface="Trebuchet MS"/>
                        </a:rPr>
                        <a:t>ti</a:t>
                      </a:r>
                      <a:r>
                        <a:rPr sz="600" dirty="0">
                          <a:latin typeface="Trebuchet MS"/>
                          <a:cs typeface="Trebuchet MS"/>
                        </a:rPr>
                        <a:t>al</a:t>
                      </a:r>
                      <a:r>
                        <a:rPr sz="600" spc="-85" dirty="0">
                          <a:latin typeface="Trebuchet MS"/>
                          <a:cs typeface="Trebuchet MS"/>
                        </a:rPr>
                        <a:t> </a:t>
                      </a:r>
                      <a:r>
                        <a:rPr sz="600" spc="5" dirty="0">
                          <a:latin typeface="Trebuchet MS"/>
                          <a:cs typeface="Trebuchet MS"/>
                        </a:rPr>
                        <a:t>ele</a:t>
                      </a:r>
                      <a:r>
                        <a:rPr sz="600" spc="-5" dirty="0">
                          <a:latin typeface="Trebuchet MS"/>
                          <a:cs typeface="Trebuchet MS"/>
                        </a:rPr>
                        <a:t>m</a:t>
                      </a:r>
                      <a:r>
                        <a:rPr sz="600" spc="5" dirty="0">
                          <a:latin typeface="Trebuchet MS"/>
                          <a:cs typeface="Trebuchet MS"/>
                        </a:rPr>
                        <a:t>e</a:t>
                      </a:r>
                      <a:r>
                        <a:rPr sz="600" spc="-5" dirty="0">
                          <a:latin typeface="Trebuchet MS"/>
                          <a:cs typeface="Trebuchet MS"/>
                        </a:rPr>
                        <a:t>n</a:t>
                      </a:r>
                      <a:r>
                        <a:rPr sz="600" spc="-10" dirty="0">
                          <a:latin typeface="Trebuchet MS"/>
                          <a:cs typeface="Trebuchet MS"/>
                        </a:rPr>
                        <a:t>t</a:t>
                      </a:r>
                      <a:r>
                        <a:rPr sz="600" dirty="0">
                          <a:latin typeface="Trebuchet MS"/>
                          <a:cs typeface="Trebuchet MS"/>
                        </a:rPr>
                        <a:t>s,  </a:t>
                      </a:r>
                      <a:r>
                        <a:rPr sz="600" spc="-5" dirty="0">
                          <a:latin typeface="Trebuchet MS"/>
                          <a:cs typeface="Trebuchet MS"/>
                        </a:rPr>
                        <a:t>wh</a:t>
                      </a:r>
                      <a:r>
                        <a:rPr sz="600" spc="-10" dirty="0">
                          <a:latin typeface="Trebuchet MS"/>
                          <a:cs typeface="Trebuchet MS"/>
                        </a:rPr>
                        <a:t>i</a:t>
                      </a:r>
                      <a:r>
                        <a:rPr sz="600" spc="5" dirty="0">
                          <a:latin typeface="Trebuchet MS"/>
                          <a:cs typeface="Trebuchet MS"/>
                        </a:rPr>
                        <a:t>c</a:t>
                      </a:r>
                      <a:r>
                        <a:rPr sz="600" dirty="0">
                          <a:latin typeface="Trebuchet MS"/>
                          <a:cs typeface="Trebuchet MS"/>
                        </a:rPr>
                        <a:t>h</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hr</a:t>
                      </a:r>
                      <a:r>
                        <a:rPr sz="600" spc="5" dirty="0">
                          <a:latin typeface="Trebuchet MS"/>
                          <a:cs typeface="Trebuchet MS"/>
                        </a:rPr>
                        <a:t>e</a:t>
                      </a:r>
                      <a:r>
                        <a:rPr sz="600" spc="10" dirty="0">
                          <a:latin typeface="Trebuchet MS"/>
                          <a:cs typeface="Trebuchet MS"/>
                        </a:rPr>
                        <a:t>a</a:t>
                      </a:r>
                      <a:r>
                        <a:rPr sz="600" spc="-10" dirty="0">
                          <a:latin typeface="Trebuchet MS"/>
                          <a:cs typeface="Trebuchet MS"/>
                        </a:rPr>
                        <a:t>t</a:t>
                      </a:r>
                      <a:r>
                        <a:rPr sz="600" spc="5" dirty="0">
                          <a:latin typeface="Trebuchet MS"/>
                          <a:cs typeface="Trebuchet MS"/>
                        </a:rPr>
                        <a:t>e</a:t>
                      </a:r>
                      <a:r>
                        <a:rPr sz="600" spc="-5" dirty="0">
                          <a:latin typeface="Trebuchet MS"/>
                          <a:cs typeface="Trebuchet MS"/>
                        </a:rPr>
                        <a:t>ns</a:t>
                      </a:r>
                      <a:endParaRPr sz="600">
                        <a:latin typeface="Trebuchet MS"/>
                        <a:cs typeface="Trebuchet MS"/>
                      </a:endParaRPr>
                    </a:p>
                    <a:p>
                      <a:pPr marL="104775" marR="222885">
                        <a:lnSpc>
                          <a:spcPts val="1200"/>
                        </a:lnSpc>
                        <a:spcBef>
                          <a:spcPts val="10"/>
                        </a:spcBef>
                      </a:pPr>
                      <a:r>
                        <a:rPr sz="600" spc="-10" dirty="0">
                          <a:latin typeface="Trebuchet MS"/>
                          <a:cs typeface="Trebuchet MS"/>
                        </a:rPr>
                        <a:t>i</a:t>
                      </a:r>
                      <a:r>
                        <a:rPr sz="600" spc="-5" dirty="0">
                          <a:latin typeface="Trebuchet MS"/>
                          <a:cs typeface="Trebuchet MS"/>
                        </a:rPr>
                        <a:t>n</a:t>
                      </a:r>
                      <a:r>
                        <a:rPr sz="600" spc="-10" dirty="0">
                          <a:latin typeface="Trebuchet MS"/>
                          <a:cs typeface="Trebuchet MS"/>
                        </a:rPr>
                        <a:t>t</a:t>
                      </a:r>
                      <a:r>
                        <a:rPr sz="600" spc="5" dirty="0">
                          <a:latin typeface="Trebuchet MS"/>
                          <a:cs typeface="Trebuchet MS"/>
                        </a:rPr>
                        <a:t>e</a:t>
                      </a:r>
                      <a:r>
                        <a:rPr sz="600" spc="10" dirty="0">
                          <a:latin typeface="Trebuchet MS"/>
                          <a:cs typeface="Trebuchet MS"/>
                        </a:rPr>
                        <a:t>r</a:t>
                      </a:r>
                      <a:r>
                        <a:rPr sz="600" spc="-5" dirty="0">
                          <a:latin typeface="Trebuchet MS"/>
                          <a:cs typeface="Trebuchet MS"/>
                        </a:rPr>
                        <a:t>na</a:t>
                      </a:r>
                      <a:r>
                        <a:rPr sz="600" spc="5" dirty="0">
                          <a:latin typeface="Trebuchet MS"/>
                          <a:cs typeface="Trebuchet MS"/>
                        </a:rPr>
                        <a:t>t</a:t>
                      </a:r>
                      <a:r>
                        <a:rPr sz="600" spc="-10" dirty="0">
                          <a:latin typeface="Trebuchet MS"/>
                          <a:cs typeface="Trebuchet MS"/>
                        </a:rPr>
                        <a:t>i</a:t>
                      </a:r>
                      <a:r>
                        <a:rPr sz="600" spc="5" dirty="0">
                          <a:latin typeface="Trebuchet MS"/>
                          <a:cs typeface="Trebuchet MS"/>
                        </a:rPr>
                        <a:t>o</a:t>
                      </a:r>
                      <a:r>
                        <a:rPr sz="600" spc="-5" dirty="0">
                          <a:latin typeface="Trebuchet MS"/>
                          <a:cs typeface="Trebuchet MS"/>
                        </a:rPr>
                        <a:t>n</a:t>
                      </a:r>
                      <a:r>
                        <a:rPr sz="600" dirty="0">
                          <a:latin typeface="Trebuchet MS"/>
                          <a:cs typeface="Trebuchet MS"/>
                        </a:rPr>
                        <a:t>al</a:t>
                      </a:r>
                      <a:r>
                        <a:rPr sz="600" spc="-85" dirty="0">
                          <a:latin typeface="Trebuchet MS"/>
                          <a:cs typeface="Trebuchet MS"/>
                        </a:rPr>
                        <a:t> </a:t>
                      </a:r>
                      <a:r>
                        <a:rPr sz="600" spc="-5" dirty="0">
                          <a:latin typeface="Trebuchet MS"/>
                          <a:cs typeface="Trebuchet MS"/>
                        </a:rPr>
                        <a:t>p</a:t>
                      </a:r>
                      <a:r>
                        <a:rPr sz="600" spc="5" dirty="0">
                          <a:latin typeface="Trebuchet MS"/>
                          <a:cs typeface="Trebuchet MS"/>
                        </a:rPr>
                        <a:t>e</a:t>
                      </a:r>
                      <a:r>
                        <a:rPr sz="600" spc="-5" dirty="0">
                          <a:latin typeface="Trebuchet MS"/>
                          <a:cs typeface="Trebuchet MS"/>
                        </a:rPr>
                        <a:t>ac</a:t>
                      </a:r>
                      <a:r>
                        <a:rPr sz="600" dirty="0">
                          <a:latin typeface="Trebuchet MS"/>
                          <a:cs typeface="Trebuchet MS"/>
                        </a:rPr>
                        <a:t>e  </a:t>
                      </a:r>
                      <a:r>
                        <a:rPr sz="600" spc="-5" dirty="0">
                          <a:latin typeface="Trebuchet MS"/>
                          <a:cs typeface="Trebuchet MS"/>
                        </a:rPr>
                        <a:t>an</a:t>
                      </a:r>
                      <a:r>
                        <a:rPr sz="600" dirty="0">
                          <a:latin typeface="Trebuchet MS"/>
                          <a:cs typeface="Trebuchet MS"/>
                        </a:rPr>
                        <a:t>d</a:t>
                      </a:r>
                      <a:r>
                        <a:rPr sz="600" spc="-85" dirty="0">
                          <a:latin typeface="Trebuchet MS"/>
                          <a:cs typeface="Trebuchet MS"/>
                        </a:rPr>
                        <a:t> </a:t>
                      </a:r>
                      <a:r>
                        <a:rPr sz="600" dirty="0">
                          <a:latin typeface="Trebuchet MS"/>
                          <a:cs typeface="Trebuchet MS"/>
                        </a:rPr>
                        <a:t>s</a:t>
                      </a:r>
                      <a:r>
                        <a:rPr sz="600" spc="5" dirty="0">
                          <a:latin typeface="Trebuchet MS"/>
                          <a:cs typeface="Trebuchet MS"/>
                        </a:rPr>
                        <a:t>e</a:t>
                      </a:r>
                      <a:r>
                        <a:rPr sz="600" spc="-5" dirty="0">
                          <a:latin typeface="Trebuchet MS"/>
                          <a:cs typeface="Trebuchet MS"/>
                        </a:rPr>
                        <a:t>c</a:t>
                      </a:r>
                      <a:r>
                        <a:rPr sz="600" dirty="0">
                          <a:latin typeface="Trebuchet MS"/>
                          <a:cs typeface="Trebuchet MS"/>
                        </a:rPr>
                        <a:t>u</a:t>
                      </a:r>
                      <a:r>
                        <a:rPr sz="600" spc="-5" dirty="0">
                          <a:latin typeface="Trebuchet MS"/>
                          <a:cs typeface="Trebuchet MS"/>
                        </a:rPr>
                        <a:t>r</a:t>
                      </a:r>
                      <a:r>
                        <a:rPr sz="600" spc="-10" dirty="0">
                          <a:latin typeface="Trebuchet MS"/>
                          <a:cs typeface="Trebuchet MS"/>
                        </a:rPr>
                        <a:t>i</a:t>
                      </a:r>
                      <a:r>
                        <a:rPr sz="600" spc="5" dirty="0">
                          <a:latin typeface="Trebuchet MS"/>
                          <a:cs typeface="Trebuchet MS"/>
                        </a:rPr>
                        <a:t>t</a:t>
                      </a:r>
                      <a:r>
                        <a:rPr sz="600" dirty="0">
                          <a:latin typeface="Trebuchet MS"/>
                          <a:cs typeface="Trebuchet MS"/>
                        </a:rPr>
                        <a:t>y</a:t>
                      </a:r>
                      <a:r>
                        <a:rPr sz="600" spc="-90" dirty="0">
                          <a:latin typeface="Trebuchet MS"/>
                          <a:cs typeface="Trebuchet MS"/>
                        </a:rPr>
                        <a:t> </a:t>
                      </a:r>
                      <a:r>
                        <a:rPr sz="600" dirty="0">
                          <a:latin typeface="Trebuchet MS"/>
                          <a:cs typeface="Trebuchet MS"/>
                        </a:rPr>
                        <a:t>so</a:t>
                      </a:r>
                      <a:r>
                        <a:rPr sz="600" spc="-80" dirty="0">
                          <a:latin typeface="Trebuchet MS"/>
                          <a:cs typeface="Trebuchet MS"/>
                        </a:rPr>
                        <a:t> </a:t>
                      </a:r>
                      <a:r>
                        <a:rPr sz="600" spc="-5" dirty="0">
                          <a:latin typeface="Trebuchet MS"/>
                          <a:cs typeface="Trebuchet MS"/>
                        </a:rPr>
                        <a:t>a</a:t>
                      </a:r>
                      <a:r>
                        <a:rPr sz="600" dirty="0">
                          <a:latin typeface="Trebuchet MS"/>
                          <a:cs typeface="Trebuchet MS"/>
                        </a:rPr>
                        <a:t>s</a:t>
                      </a:r>
                      <a:r>
                        <a:rPr sz="600" spc="-85" dirty="0">
                          <a:latin typeface="Trebuchet MS"/>
                          <a:cs typeface="Trebuchet MS"/>
                        </a:rPr>
                        <a:t> </a:t>
                      </a:r>
                      <a:r>
                        <a:rPr sz="600" spc="-10" dirty="0">
                          <a:latin typeface="Trebuchet MS"/>
                          <a:cs typeface="Trebuchet MS"/>
                        </a:rPr>
                        <a:t>t</a:t>
                      </a:r>
                      <a:r>
                        <a:rPr sz="600" dirty="0">
                          <a:latin typeface="Trebuchet MS"/>
                          <a:cs typeface="Trebuchet MS"/>
                        </a:rPr>
                        <a:t>o  </a:t>
                      </a:r>
                      <a:r>
                        <a:rPr sz="600" spc="-5" dirty="0">
                          <a:latin typeface="Trebuchet MS"/>
                          <a:cs typeface="Trebuchet MS"/>
                        </a:rPr>
                        <a:t>r</a:t>
                      </a:r>
                      <a:r>
                        <a:rPr sz="600" spc="5" dirty="0">
                          <a:latin typeface="Trebuchet MS"/>
                          <a:cs typeface="Trebuchet MS"/>
                        </a:rPr>
                        <a:t>e</a:t>
                      </a:r>
                      <a:r>
                        <a:rPr sz="600" dirty="0">
                          <a:latin typeface="Trebuchet MS"/>
                          <a:cs typeface="Trebuchet MS"/>
                        </a:rPr>
                        <a:t>qu</a:t>
                      </a:r>
                      <a:r>
                        <a:rPr sz="600" spc="-10" dirty="0">
                          <a:latin typeface="Trebuchet MS"/>
                          <a:cs typeface="Trebuchet MS"/>
                        </a:rPr>
                        <a:t>i</a:t>
                      </a:r>
                      <a:r>
                        <a:rPr sz="600" spc="-5" dirty="0">
                          <a:latin typeface="Trebuchet MS"/>
                          <a:cs typeface="Trebuchet MS"/>
                        </a:rPr>
                        <a:t>r</a:t>
                      </a:r>
                      <a:r>
                        <a:rPr sz="600" dirty="0">
                          <a:latin typeface="Trebuchet MS"/>
                          <a:cs typeface="Trebuchet MS"/>
                        </a:rPr>
                        <a:t>e</a:t>
                      </a:r>
                      <a:r>
                        <a:rPr sz="600" spc="-85" dirty="0">
                          <a:latin typeface="Trebuchet MS"/>
                          <a:cs typeface="Trebuchet MS"/>
                        </a:rPr>
                        <a:t> </a:t>
                      </a:r>
                      <a:r>
                        <a:rPr sz="600" spc="-5" dirty="0">
                          <a:latin typeface="Trebuchet MS"/>
                          <a:cs typeface="Trebuchet MS"/>
                        </a:rPr>
                        <a:t>a</a:t>
                      </a:r>
                      <a:r>
                        <a:rPr sz="600" dirty="0">
                          <a:latin typeface="Trebuchet MS"/>
                          <a:cs typeface="Trebuchet MS"/>
                        </a:rPr>
                        <a:t>n</a:t>
                      </a:r>
                      <a:r>
                        <a:rPr sz="600" spc="-90" dirty="0">
                          <a:latin typeface="Trebuchet MS"/>
                          <a:cs typeface="Trebuchet MS"/>
                        </a:rPr>
                        <a:t> </a:t>
                      </a:r>
                      <a:r>
                        <a:rPr sz="600" spc="-10" dirty="0">
                          <a:latin typeface="Trebuchet MS"/>
                          <a:cs typeface="Trebuchet MS"/>
                        </a:rPr>
                        <a:t>i</a:t>
                      </a:r>
                      <a:r>
                        <a:rPr sz="600" spc="5" dirty="0">
                          <a:latin typeface="Trebuchet MS"/>
                          <a:cs typeface="Trebuchet MS"/>
                        </a:rPr>
                        <a:t>m</a:t>
                      </a:r>
                      <a:r>
                        <a:rPr sz="600" spc="-5" dirty="0">
                          <a:latin typeface="Trebuchet MS"/>
                          <a:cs typeface="Trebuchet MS"/>
                        </a:rPr>
                        <a:t>m</a:t>
                      </a:r>
                      <a:r>
                        <a:rPr sz="600" spc="5" dirty="0">
                          <a:latin typeface="Trebuchet MS"/>
                          <a:cs typeface="Trebuchet MS"/>
                        </a:rPr>
                        <a:t>e</a:t>
                      </a:r>
                      <a:r>
                        <a:rPr sz="600" dirty="0">
                          <a:latin typeface="Trebuchet MS"/>
                          <a:cs typeface="Trebuchet MS"/>
                        </a:rPr>
                        <a:t>d</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dirty="0">
                          <a:latin typeface="Trebuchet MS"/>
                          <a:cs typeface="Trebuchet MS"/>
                        </a:rPr>
                        <a:t>e  </a:t>
                      </a:r>
                      <a:r>
                        <a:rPr sz="600" spc="-5" dirty="0">
                          <a:latin typeface="Trebuchet MS"/>
                          <a:cs typeface="Trebuchet MS"/>
                        </a:rPr>
                        <a:t>r</a:t>
                      </a:r>
                      <a:r>
                        <a:rPr sz="600" spc="5" dirty="0">
                          <a:latin typeface="Trebuchet MS"/>
                          <a:cs typeface="Trebuchet MS"/>
                        </a:rPr>
                        <a:t>e</a:t>
                      </a:r>
                      <a:r>
                        <a:rPr sz="600" dirty="0">
                          <a:latin typeface="Trebuchet MS"/>
                          <a:cs typeface="Trebuchet MS"/>
                        </a:rPr>
                        <a:t>a</a:t>
                      </a:r>
                      <a:r>
                        <a:rPr sz="600" spc="-5" dirty="0">
                          <a:latin typeface="Trebuchet MS"/>
                          <a:cs typeface="Trebuchet MS"/>
                        </a:rPr>
                        <a:t>c</a:t>
                      </a:r>
                      <a:r>
                        <a:rPr sz="600" spc="5" dirty="0">
                          <a:latin typeface="Trebuchet MS"/>
                          <a:cs typeface="Trebuchet MS"/>
                        </a:rPr>
                        <a:t>t</a:t>
                      </a:r>
                      <a:r>
                        <a:rPr sz="600" spc="-10" dirty="0">
                          <a:latin typeface="Trebuchet MS"/>
                          <a:cs typeface="Trebuchet MS"/>
                        </a:rPr>
                        <a: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dirty="0">
                          <a:latin typeface="Trebuchet MS"/>
                          <a:cs typeface="Trebuchet MS"/>
                        </a:rPr>
                        <a:t>….</a:t>
                      </a:r>
                      <a:endParaRPr sz="6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201930">
                        <a:lnSpc>
                          <a:spcPts val="1200"/>
                        </a:lnSpc>
                        <a:spcBef>
                          <a:spcPts val="10"/>
                        </a:spcBef>
                      </a:pPr>
                      <a:r>
                        <a:rPr sz="600" spc="5" dirty="0">
                          <a:latin typeface="Trebuchet MS"/>
                          <a:cs typeface="Trebuchet MS"/>
                        </a:rPr>
                        <a:t>57(4)</a:t>
                      </a:r>
                      <a:r>
                        <a:rPr sz="600" dirty="0">
                          <a:latin typeface="Trebuchet MS"/>
                          <a:cs typeface="Trebuchet MS"/>
                        </a:rPr>
                        <a:t>.</a:t>
                      </a:r>
                      <a:r>
                        <a:rPr sz="600" spc="-100" dirty="0">
                          <a:latin typeface="Trebuchet MS"/>
                          <a:cs typeface="Trebuchet MS"/>
                        </a:rPr>
                        <a:t> </a:t>
                      </a:r>
                      <a:r>
                        <a:rPr sz="600" spc="5" dirty="0">
                          <a:latin typeface="Trebuchet MS"/>
                          <a:cs typeface="Trebuchet MS"/>
                        </a:rPr>
                        <a:t>[</a:t>
                      </a:r>
                      <a:r>
                        <a:rPr sz="600" dirty="0">
                          <a:latin typeface="Trebuchet MS"/>
                          <a:cs typeface="Trebuchet MS"/>
                        </a:rPr>
                        <a:t>In</a:t>
                      </a:r>
                      <a:r>
                        <a:rPr sz="600" spc="-90" dirty="0">
                          <a:latin typeface="Trebuchet MS"/>
                          <a:cs typeface="Trebuchet MS"/>
                        </a:rPr>
                        <a:t> </a:t>
                      </a:r>
                      <a:r>
                        <a:rPr sz="600" spc="-5" dirty="0">
                          <a:latin typeface="Trebuchet MS"/>
                          <a:cs typeface="Trebuchet MS"/>
                        </a:rPr>
                        <a:t>ca</a:t>
                      </a:r>
                      <a:r>
                        <a:rPr sz="600" dirty="0">
                          <a:latin typeface="Trebuchet MS"/>
                          <a:cs typeface="Trebuchet MS"/>
                        </a:rPr>
                        <a:t>se</a:t>
                      </a:r>
                      <a:r>
                        <a:rPr sz="600" spc="-85" dirty="0">
                          <a:latin typeface="Trebuchet MS"/>
                          <a:cs typeface="Trebuchet MS"/>
                        </a:rPr>
                        <a:t> </a:t>
                      </a:r>
                      <a:r>
                        <a:rPr sz="600" spc="5" dirty="0">
                          <a:latin typeface="Trebuchet MS"/>
                          <a:cs typeface="Trebuchet MS"/>
                        </a:rPr>
                        <a:t>of  </a:t>
                      </a:r>
                      <a:r>
                        <a:rPr sz="600" dirty="0">
                          <a:latin typeface="Trebuchet MS"/>
                          <a:cs typeface="Trebuchet MS"/>
                        </a:rPr>
                        <a:t>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cia</a:t>
                      </a:r>
                      <a:r>
                        <a:rPr sz="600" dirty="0">
                          <a:latin typeface="Trebuchet MS"/>
                          <a:cs typeface="Trebuchet MS"/>
                        </a:rPr>
                        <a:t>l</a:t>
                      </a:r>
                      <a:r>
                        <a:rPr sz="600" spc="-85" dirty="0">
                          <a:latin typeface="Trebuchet MS"/>
                          <a:cs typeface="Trebuchet MS"/>
                        </a:rPr>
                        <a:t> </a:t>
                      </a:r>
                      <a:r>
                        <a:rPr sz="600" dirty="0">
                          <a:latin typeface="Trebuchet MS"/>
                          <a:cs typeface="Trebuchet MS"/>
                        </a:rPr>
                        <a:t>u</a:t>
                      </a:r>
                      <a:r>
                        <a:rPr sz="600" spc="-5" dirty="0">
                          <a:latin typeface="Trebuchet MS"/>
                          <a:cs typeface="Trebuchet MS"/>
                        </a:rPr>
                        <a:t>rg</a:t>
                      </a:r>
                      <a:r>
                        <a:rPr sz="600" spc="5" dirty="0">
                          <a:latin typeface="Trebuchet MS"/>
                          <a:cs typeface="Trebuchet MS"/>
                        </a:rPr>
                        <a:t>e</a:t>
                      </a:r>
                      <a:r>
                        <a:rPr sz="600" spc="10" dirty="0">
                          <a:latin typeface="Trebuchet MS"/>
                          <a:cs typeface="Trebuchet MS"/>
                        </a:rPr>
                        <a:t>n</a:t>
                      </a:r>
                      <a:r>
                        <a:rPr sz="600" spc="-5" dirty="0">
                          <a:latin typeface="Trebuchet MS"/>
                          <a:cs typeface="Trebuchet MS"/>
                        </a:rPr>
                        <a:t>cy</a:t>
                      </a:r>
                      <a:r>
                        <a:rPr sz="600" dirty="0">
                          <a:latin typeface="Trebuchet MS"/>
                          <a:cs typeface="Trebuchet MS"/>
                        </a:rPr>
                        <a:t>]</a:t>
                      </a:r>
                      <a:r>
                        <a:rPr sz="600" spc="-85" dirty="0">
                          <a:latin typeface="Trebuchet MS"/>
                          <a:cs typeface="Trebuchet MS"/>
                        </a:rPr>
                        <a:t> </a:t>
                      </a:r>
                      <a:r>
                        <a:rPr sz="600" dirty="0">
                          <a:latin typeface="Trebuchet MS"/>
                          <a:cs typeface="Trebuchet MS"/>
                        </a:rPr>
                        <a:t>…  </a:t>
                      </a:r>
                      <a:r>
                        <a:rPr sz="600" spc="5" dirty="0">
                          <a:latin typeface="Trebuchet MS"/>
                          <a:cs typeface="Trebuchet MS"/>
                        </a:rPr>
                        <a:t>e</a:t>
                      </a:r>
                      <a:r>
                        <a:rPr sz="600" spc="-10" dirty="0">
                          <a:latin typeface="Trebuchet MS"/>
                          <a:cs typeface="Trebuchet MS"/>
                        </a:rPr>
                        <a:t>it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t>
                      </a:r>
                      <a:r>
                        <a:rPr sz="600" spc="10" dirty="0">
                          <a:latin typeface="Trebuchet MS"/>
                          <a:cs typeface="Trebuchet MS"/>
                        </a:rPr>
                        <a:t>a</a:t>
                      </a:r>
                      <a:r>
                        <a:rPr sz="600" spc="-5" dirty="0">
                          <a:latin typeface="Trebuchet MS"/>
                          <a:cs typeface="Trebuchet MS"/>
                        </a:rPr>
                        <a:t>r</a:t>
                      </a:r>
                      <a:r>
                        <a:rPr sz="600" spc="-10" dirty="0">
                          <a:latin typeface="Trebuchet MS"/>
                          <a:cs typeface="Trebuchet MS"/>
                        </a:rPr>
                        <a:t>t</a:t>
                      </a:r>
                      <a:r>
                        <a:rPr sz="600" dirty="0">
                          <a:latin typeface="Trebuchet MS"/>
                          <a:cs typeface="Trebuchet MS"/>
                        </a:rPr>
                        <a:t>y</a:t>
                      </a:r>
                      <a:r>
                        <a:rPr sz="600" spc="-75" dirty="0">
                          <a:latin typeface="Trebuchet MS"/>
                          <a:cs typeface="Trebuchet MS"/>
                        </a:rPr>
                        <a:t> </a:t>
                      </a:r>
                      <a:r>
                        <a:rPr sz="600" spc="-5" dirty="0">
                          <a:latin typeface="Trebuchet MS"/>
                          <a:cs typeface="Trebuchet MS"/>
                        </a:rPr>
                        <a:t>m</a:t>
                      </a:r>
                      <a:r>
                        <a:rPr sz="600" dirty="0">
                          <a:latin typeface="Trebuchet MS"/>
                          <a:cs typeface="Trebuchet MS"/>
                        </a:rPr>
                        <a:t>ay  d</a:t>
                      </a:r>
                      <a:r>
                        <a:rPr sz="600" spc="5" dirty="0">
                          <a:latin typeface="Trebuchet MS"/>
                          <a:cs typeface="Trebuchet MS"/>
                        </a:rPr>
                        <a:t>e</a:t>
                      </a:r>
                      <a:r>
                        <a:rPr sz="600" spc="-5" dirty="0">
                          <a:latin typeface="Trebuchet MS"/>
                          <a:cs typeface="Trebuchet MS"/>
                        </a:rPr>
                        <a:t>c</a:t>
                      </a:r>
                      <a:r>
                        <a:rPr sz="600" spc="-10" dirty="0">
                          <a:latin typeface="Trebuchet MS"/>
                          <a:cs typeface="Trebuchet MS"/>
                        </a:rPr>
                        <a:t>i</a:t>
                      </a:r>
                      <a:r>
                        <a:rPr sz="600" dirty="0">
                          <a:latin typeface="Trebuchet MS"/>
                          <a:cs typeface="Trebuchet MS"/>
                        </a:rPr>
                        <a:t>de</a:t>
                      </a:r>
                      <a:r>
                        <a:rPr sz="600" spc="-85" dirty="0">
                          <a:latin typeface="Trebuchet MS"/>
                          <a:cs typeface="Trebuchet MS"/>
                        </a:rPr>
                        <a:t> </a:t>
                      </a:r>
                      <a:r>
                        <a:rPr sz="600" spc="-10" dirty="0">
                          <a:latin typeface="Trebuchet MS"/>
                          <a:cs typeface="Trebuchet MS"/>
                        </a:rPr>
                        <a:t>t</a:t>
                      </a:r>
                      <a:r>
                        <a:rPr sz="600" dirty="0">
                          <a:latin typeface="Trebuchet MS"/>
                          <a:cs typeface="Trebuchet MS"/>
                        </a:rPr>
                        <a:t>o</a:t>
                      </a:r>
                      <a:r>
                        <a:rPr sz="600" spc="-85" dirty="0">
                          <a:latin typeface="Trebuchet MS"/>
                          <a:cs typeface="Trebuchet MS"/>
                        </a:rPr>
                        <a:t> </a:t>
                      </a:r>
                      <a:r>
                        <a:rPr sz="600" spc="-10" dirty="0">
                          <a:latin typeface="Trebuchet MS"/>
                          <a:cs typeface="Trebuchet MS"/>
                        </a:rPr>
                        <a:t>t</a:t>
                      </a:r>
                      <a:r>
                        <a:rPr sz="600" spc="-5" dirty="0">
                          <a:latin typeface="Trebuchet MS"/>
                          <a:cs typeface="Trebuchet MS"/>
                        </a:rPr>
                        <a:t>a</a:t>
                      </a:r>
                      <a:r>
                        <a:rPr sz="600" dirty="0">
                          <a:latin typeface="Trebuchet MS"/>
                          <a:cs typeface="Trebuchet MS"/>
                        </a:rPr>
                        <a:t>ke  </a:t>
                      </a:r>
                      <a:r>
                        <a:rPr sz="600" spc="-5" dirty="0">
                          <a:latin typeface="Trebuchet MS"/>
                          <a:cs typeface="Trebuchet MS"/>
                        </a:rPr>
                        <a:t>appr</a:t>
                      </a:r>
                      <a:r>
                        <a:rPr sz="600" spc="5" dirty="0">
                          <a:latin typeface="Trebuchet MS"/>
                          <a:cs typeface="Trebuchet MS"/>
                        </a:rPr>
                        <a:t>op</a:t>
                      </a:r>
                      <a:r>
                        <a:rPr sz="600" spc="-5" dirty="0">
                          <a:latin typeface="Trebuchet MS"/>
                          <a:cs typeface="Trebuchet MS"/>
                        </a:rPr>
                        <a:t>r</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dirty="0">
                          <a:latin typeface="Trebuchet MS"/>
                          <a:cs typeface="Trebuchet MS"/>
                        </a:rPr>
                        <a:t>e</a:t>
                      </a:r>
                      <a:r>
                        <a:rPr sz="600" spc="-85" dirty="0">
                          <a:latin typeface="Trebuchet MS"/>
                          <a:cs typeface="Trebuchet MS"/>
                        </a:rPr>
                        <a:t> </a:t>
                      </a:r>
                      <a:r>
                        <a:rPr sz="600" spc="-5" dirty="0">
                          <a:latin typeface="Trebuchet MS"/>
                          <a:cs typeface="Trebuchet MS"/>
                        </a:rPr>
                        <a:t>m</a:t>
                      </a:r>
                      <a:r>
                        <a:rPr sz="600" spc="5" dirty="0">
                          <a:latin typeface="Trebuchet MS"/>
                          <a:cs typeface="Trebuchet MS"/>
                        </a:rPr>
                        <a:t>e</a:t>
                      </a:r>
                      <a:r>
                        <a:rPr sz="600" spc="-5" dirty="0">
                          <a:latin typeface="Trebuchet MS"/>
                          <a:cs typeface="Trebuchet MS"/>
                        </a:rPr>
                        <a:t>a</a:t>
                      </a:r>
                      <a:r>
                        <a:rPr sz="600" dirty="0">
                          <a:latin typeface="Trebuchet MS"/>
                          <a:cs typeface="Trebuchet MS"/>
                        </a:rPr>
                        <a:t>su</a:t>
                      </a:r>
                      <a:r>
                        <a:rPr sz="600" spc="-5" dirty="0">
                          <a:latin typeface="Trebuchet MS"/>
                          <a:cs typeface="Trebuchet MS"/>
                        </a:rPr>
                        <a:t>r</a:t>
                      </a:r>
                      <a:r>
                        <a:rPr sz="600" spc="5" dirty="0">
                          <a:latin typeface="Trebuchet MS"/>
                          <a:cs typeface="Trebuchet MS"/>
                        </a:rPr>
                        <a:t>es</a:t>
                      </a:r>
                      <a:endParaRPr sz="600">
                        <a:latin typeface="Trebuchet MS"/>
                        <a:cs typeface="Trebuchet MS"/>
                      </a:endParaRPr>
                    </a:p>
                    <a:p>
                      <a:pPr marL="106045">
                        <a:lnSpc>
                          <a:spcPts val="1175"/>
                        </a:lnSpc>
                      </a:pPr>
                      <a:r>
                        <a:rPr sz="600" spc="50" dirty="0">
                          <a:latin typeface="Trebuchet MS"/>
                          <a:cs typeface="Trebuchet MS"/>
                        </a:rPr>
                        <a:t>….</a:t>
                      </a:r>
                      <a:endParaRPr sz="600">
                        <a:latin typeface="Trebuchet MS"/>
                        <a:cs typeface="Trebuchet MS"/>
                      </a:endParaRPr>
                    </a:p>
                    <a:p>
                      <a:pPr marL="106045" marR="151130">
                        <a:lnSpc>
                          <a:spcPct val="100099"/>
                        </a:lnSpc>
                        <a:spcBef>
                          <a:spcPts val="285"/>
                        </a:spcBef>
                      </a:pPr>
                      <a:r>
                        <a:rPr sz="600" spc="5" dirty="0">
                          <a:latin typeface="Trebuchet MS"/>
                          <a:cs typeface="Trebuchet MS"/>
                        </a:rPr>
                        <a:t>57(7)</a:t>
                      </a:r>
                      <a:r>
                        <a:rPr sz="600" dirty="0">
                          <a:latin typeface="Trebuchet MS"/>
                          <a:cs typeface="Trebuchet MS"/>
                        </a:rPr>
                        <a:t>.</a:t>
                      </a:r>
                      <a:r>
                        <a:rPr sz="600" spc="-90" dirty="0">
                          <a:latin typeface="Trebuchet MS"/>
                          <a:cs typeface="Trebuchet MS"/>
                        </a:rPr>
                        <a:t> </a:t>
                      </a:r>
                      <a:r>
                        <a:rPr sz="600" dirty="0">
                          <a:latin typeface="Trebuchet MS"/>
                          <a:cs typeface="Trebuchet MS"/>
                        </a:rPr>
                        <a:t>…</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10" dirty="0">
                          <a:latin typeface="Trebuchet MS"/>
                          <a:cs typeface="Trebuchet MS"/>
                        </a:rPr>
                        <a:t>t</a:t>
                      </a:r>
                      <a:r>
                        <a:rPr sz="600" spc="5" dirty="0">
                          <a:latin typeface="Trebuchet MS"/>
                          <a:cs typeface="Trebuchet MS"/>
                        </a:rPr>
                        <a:t>e</a:t>
                      </a:r>
                      <a:r>
                        <a:rPr sz="600" spc="-5" dirty="0">
                          <a:latin typeface="Trebuchet MS"/>
                          <a:cs typeface="Trebuchet MS"/>
                        </a:rPr>
                        <a:t>r</a:t>
                      </a:r>
                      <a:r>
                        <a:rPr sz="600" dirty="0">
                          <a:latin typeface="Trebuchet MS"/>
                          <a:cs typeface="Trebuchet MS"/>
                        </a:rPr>
                        <a:t>m  </a:t>
                      </a:r>
                      <a:r>
                        <a:rPr sz="600" spc="5" dirty="0">
                          <a:latin typeface="Trebuchet MS"/>
                          <a:cs typeface="Trebuchet MS"/>
                        </a:rPr>
                        <a:t>'</a:t>
                      </a:r>
                      <a:r>
                        <a:rPr sz="600" spc="-5" dirty="0">
                          <a:latin typeface="Trebuchet MS"/>
                          <a:cs typeface="Trebuchet MS"/>
                        </a:rPr>
                        <a:t>c</a:t>
                      </a:r>
                      <a:r>
                        <a:rPr sz="600" dirty="0">
                          <a:latin typeface="Trebuchet MS"/>
                          <a:cs typeface="Trebuchet MS"/>
                        </a:rPr>
                        <a:t>ase</a:t>
                      </a:r>
                      <a:r>
                        <a:rPr sz="600" spc="-85"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dirty="0">
                          <a:latin typeface="Trebuchet MS"/>
                          <a:cs typeface="Trebuchet MS"/>
                        </a:rPr>
                        <a:t>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a:t>
                      </a:r>
                      <a:r>
                        <a:rPr sz="600" spc="-10" dirty="0">
                          <a:latin typeface="Trebuchet MS"/>
                          <a:cs typeface="Trebuchet MS"/>
                        </a:rPr>
                        <a:t>i</a:t>
                      </a:r>
                      <a:r>
                        <a:rPr sz="600" spc="-5" dirty="0">
                          <a:latin typeface="Trebuchet MS"/>
                          <a:cs typeface="Trebuchet MS"/>
                        </a:rPr>
                        <a:t>a</a:t>
                      </a:r>
                      <a:r>
                        <a:rPr sz="600" dirty="0">
                          <a:latin typeface="Trebuchet MS"/>
                          <a:cs typeface="Trebuchet MS"/>
                        </a:rPr>
                        <a:t>l  u</a:t>
                      </a:r>
                      <a:r>
                        <a:rPr sz="600" spc="-5" dirty="0">
                          <a:latin typeface="Trebuchet MS"/>
                          <a:cs typeface="Trebuchet MS"/>
                        </a:rPr>
                        <a:t>rg</a:t>
                      </a:r>
                      <a:r>
                        <a:rPr sz="600" spc="5" dirty="0">
                          <a:latin typeface="Trebuchet MS"/>
                          <a:cs typeface="Trebuchet MS"/>
                        </a:rPr>
                        <a:t>e</a:t>
                      </a:r>
                      <a:r>
                        <a:rPr sz="600" spc="-5" dirty="0">
                          <a:latin typeface="Trebuchet MS"/>
                          <a:cs typeface="Trebuchet MS"/>
                        </a:rPr>
                        <a:t>ncy</a:t>
                      </a:r>
                      <a:r>
                        <a:rPr sz="600" dirty="0">
                          <a:latin typeface="Trebuchet MS"/>
                          <a:cs typeface="Trebuchet MS"/>
                        </a:rPr>
                        <a:t>'</a:t>
                      </a:r>
                      <a:r>
                        <a:rPr sz="600" spc="-85" dirty="0">
                          <a:latin typeface="Trebuchet MS"/>
                          <a:cs typeface="Trebuchet MS"/>
                        </a:rPr>
                        <a:t> </a:t>
                      </a:r>
                      <a:r>
                        <a:rPr sz="600" spc="-5" dirty="0">
                          <a:latin typeface="Trebuchet MS"/>
                          <a:cs typeface="Trebuchet MS"/>
                        </a:rPr>
                        <a:t>m</a:t>
                      </a:r>
                      <a:r>
                        <a:rPr sz="600" spc="5" dirty="0">
                          <a:latin typeface="Trebuchet MS"/>
                          <a:cs typeface="Trebuchet MS"/>
                        </a:rPr>
                        <a:t>e</a:t>
                      </a:r>
                      <a:r>
                        <a:rPr sz="600" spc="-5" dirty="0">
                          <a:latin typeface="Trebuchet MS"/>
                          <a:cs typeface="Trebuchet MS"/>
                        </a:rPr>
                        <a:t>an</a:t>
                      </a:r>
                      <a:r>
                        <a:rPr sz="600" dirty="0">
                          <a:latin typeface="Trebuchet MS"/>
                          <a:cs typeface="Trebuchet MS"/>
                        </a:rPr>
                        <a:t>s</a:t>
                      </a:r>
                      <a:r>
                        <a:rPr sz="600" spc="-85" dirty="0">
                          <a:latin typeface="Trebuchet MS"/>
                          <a:cs typeface="Trebuchet MS"/>
                        </a:rPr>
                        <a:t> </a:t>
                      </a:r>
                      <a:r>
                        <a:rPr sz="600" dirty="0">
                          <a:latin typeface="Trebuchet MS"/>
                          <a:cs typeface="Trebuchet MS"/>
                        </a:rPr>
                        <a:t>a  </a:t>
                      </a:r>
                      <a:r>
                        <a:rPr sz="600" spc="-5" dirty="0">
                          <a:latin typeface="Trebuchet MS"/>
                          <a:cs typeface="Trebuchet MS"/>
                        </a:rPr>
                        <a:t>par</a:t>
                      </a:r>
                      <a:r>
                        <a:rPr sz="600" spc="5" dirty="0">
                          <a:latin typeface="Trebuchet MS"/>
                          <a:cs typeface="Trebuchet MS"/>
                        </a:rPr>
                        <a:t>t</a:t>
                      </a:r>
                      <a:r>
                        <a:rPr sz="600" spc="-5" dirty="0">
                          <a:latin typeface="Trebuchet MS"/>
                          <a:cs typeface="Trebuchet MS"/>
                        </a:rPr>
                        <a:t>ic</a:t>
                      </a:r>
                      <a:r>
                        <a:rPr sz="600" dirty="0">
                          <a:latin typeface="Trebuchet MS"/>
                          <a:cs typeface="Trebuchet MS"/>
                        </a:rPr>
                        <a:t>ul</a:t>
                      </a:r>
                      <a:r>
                        <a:rPr sz="600" spc="-5" dirty="0">
                          <a:latin typeface="Trebuchet MS"/>
                          <a:cs typeface="Trebuchet MS"/>
                        </a:rPr>
                        <a:t>ar</a:t>
                      </a:r>
                      <a:r>
                        <a:rPr sz="600" spc="5" dirty="0">
                          <a:latin typeface="Trebuchet MS"/>
                          <a:cs typeface="Trebuchet MS"/>
                        </a:rPr>
                        <a:t>l</a:t>
                      </a:r>
                      <a:r>
                        <a:rPr sz="600" dirty="0">
                          <a:latin typeface="Trebuchet MS"/>
                          <a:cs typeface="Trebuchet MS"/>
                        </a:rPr>
                        <a:t>y</a:t>
                      </a:r>
                      <a:r>
                        <a:rPr sz="600" spc="-90" dirty="0">
                          <a:latin typeface="Trebuchet MS"/>
                          <a:cs typeface="Trebuchet MS"/>
                        </a:rPr>
                        <a:t> </a:t>
                      </a:r>
                      <a:r>
                        <a:rPr sz="600" dirty="0">
                          <a:latin typeface="Trebuchet MS"/>
                          <a:cs typeface="Trebuchet MS"/>
                        </a:rPr>
                        <a:t>s</a:t>
                      </a:r>
                      <a:r>
                        <a:rPr sz="600" spc="5" dirty="0">
                          <a:latin typeface="Trebuchet MS"/>
                          <a:cs typeface="Trebuchet MS"/>
                        </a:rPr>
                        <a:t>e</a:t>
                      </a:r>
                      <a:r>
                        <a:rPr sz="600" spc="-5" dirty="0">
                          <a:latin typeface="Trebuchet MS"/>
                          <a:cs typeface="Trebuchet MS"/>
                        </a:rPr>
                        <a:t>r</a:t>
                      </a:r>
                      <a:r>
                        <a:rPr sz="600" spc="-10" dirty="0">
                          <a:latin typeface="Trebuchet MS"/>
                          <a:cs typeface="Trebuchet MS"/>
                        </a:rPr>
                        <a:t>i</a:t>
                      </a:r>
                      <a:r>
                        <a:rPr sz="600" spc="5" dirty="0">
                          <a:latin typeface="Trebuchet MS"/>
                          <a:cs typeface="Trebuchet MS"/>
                        </a:rPr>
                        <a:t>o</a:t>
                      </a:r>
                      <a:r>
                        <a:rPr sz="600" dirty="0">
                          <a:latin typeface="Trebuchet MS"/>
                          <a:cs typeface="Trebuchet MS"/>
                        </a:rPr>
                        <a:t>us  a</a:t>
                      </a:r>
                      <a:r>
                        <a:rPr sz="600" spc="-5" dirty="0">
                          <a:latin typeface="Trebuchet MS"/>
                          <a:cs typeface="Trebuchet MS"/>
                        </a:rPr>
                        <a:t>n</a:t>
                      </a:r>
                      <a:r>
                        <a:rPr sz="600" dirty="0">
                          <a:latin typeface="Trebuchet MS"/>
                          <a:cs typeface="Trebuchet MS"/>
                        </a:rPr>
                        <a:t>d</a:t>
                      </a:r>
                      <a:r>
                        <a:rPr sz="600" spc="-85" dirty="0">
                          <a:latin typeface="Trebuchet MS"/>
                          <a:cs typeface="Trebuchet MS"/>
                        </a:rPr>
                        <a:t> </a:t>
                      </a:r>
                      <a:r>
                        <a:rPr sz="600" dirty="0">
                          <a:latin typeface="Trebuchet MS"/>
                          <a:cs typeface="Trebuchet MS"/>
                        </a:rPr>
                        <a:t>su</a:t>
                      </a:r>
                      <a:r>
                        <a:rPr sz="600" spc="-5" dirty="0">
                          <a:latin typeface="Trebuchet MS"/>
                          <a:cs typeface="Trebuchet MS"/>
                        </a:rPr>
                        <a:t>b</a:t>
                      </a:r>
                      <a:r>
                        <a:rPr sz="600" dirty="0">
                          <a:latin typeface="Trebuchet MS"/>
                          <a:cs typeface="Trebuchet MS"/>
                        </a:rPr>
                        <a:t>s</a:t>
                      </a:r>
                      <a:r>
                        <a:rPr sz="600" spc="-10" dirty="0">
                          <a:latin typeface="Trebuchet MS"/>
                          <a:cs typeface="Trebuchet MS"/>
                        </a:rPr>
                        <a:t>t</a:t>
                      </a:r>
                      <a:r>
                        <a:rPr sz="600" dirty="0">
                          <a:latin typeface="Trebuchet MS"/>
                          <a:cs typeface="Trebuchet MS"/>
                        </a:rPr>
                        <a:t>a</a:t>
                      </a:r>
                      <a:r>
                        <a:rPr sz="600" spc="10" dirty="0">
                          <a:latin typeface="Trebuchet MS"/>
                          <a:cs typeface="Trebuchet MS"/>
                        </a:rPr>
                        <a:t>n</a:t>
                      </a:r>
                      <a:r>
                        <a:rPr sz="600" spc="5" dirty="0">
                          <a:latin typeface="Trebuchet MS"/>
                          <a:cs typeface="Trebuchet MS"/>
                        </a:rPr>
                        <a:t>t</a:t>
                      </a:r>
                      <a:r>
                        <a:rPr sz="600" spc="-10" dirty="0">
                          <a:latin typeface="Trebuchet MS"/>
                          <a:cs typeface="Trebuchet MS"/>
                        </a:rPr>
                        <a:t>i</a:t>
                      </a:r>
                      <a:r>
                        <a:rPr sz="600" dirty="0">
                          <a:latin typeface="Trebuchet MS"/>
                          <a:cs typeface="Trebuchet MS"/>
                        </a:rPr>
                        <a:t>al  v</a:t>
                      </a:r>
                      <a:r>
                        <a:rPr sz="600" spc="-10" dirty="0">
                          <a:latin typeface="Trebuchet MS"/>
                          <a:cs typeface="Trebuchet MS"/>
                        </a:rPr>
                        <a:t>i</a:t>
                      </a:r>
                      <a:r>
                        <a:rPr sz="600" spc="5" dirty="0">
                          <a:latin typeface="Trebuchet MS"/>
                          <a:cs typeface="Trebuchet MS"/>
                        </a:rPr>
                        <a:t>ol</a:t>
                      </a:r>
                      <a:r>
                        <a:rPr sz="600" spc="-5" dirty="0">
                          <a:latin typeface="Trebuchet MS"/>
                          <a:cs typeface="Trebuchet MS"/>
                        </a:rPr>
                        <a:t>a</a:t>
                      </a:r>
                      <a:r>
                        <a:rPr sz="600" spc="-10" dirty="0">
                          <a:latin typeface="Trebuchet MS"/>
                          <a:cs typeface="Trebuchet MS"/>
                        </a:rPr>
                        <a:t>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5" dirty="0">
                          <a:latin typeface="Trebuchet MS"/>
                          <a:cs typeface="Trebuchet MS"/>
                        </a:rPr>
                        <a:t>t</a:t>
                      </a:r>
                      <a:r>
                        <a:rPr sz="600" spc="-5" dirty="0">
                          <a:latin typeface="Trebuchet MS"/>
                          <a:cs typeface="Trebuchet MS"/>
                        </a:rPr>
                        <a:t>h</a:t>
                      </a:r>
                      <a:r>
                        <a:rPr sz="600" dirty="0">
                          <a:latin typeface="Trebuchet MS"/>
                          <a:cs typeface="Trebuchet MS"/>
                        </a:rPr>
                        <a:t>e  </a:t>
                      </a:r>
                      <a:r>
                        <a:rPr sz="600" spc="5" dirty="0">
                          <a:latin typeface="Trebuchet MS"/>
                          <a:cs typeface="Trebuchet MS"/>
                        </a:rPr>
                        <a:t>o</a:t>
                      </a:r>
                      <a:r>
                        <a:rPr sz="600" spc="-5" dirty="0">
                          <a:latin typeface="Trebuchet MS"/>
                          <a:cs typeface="Trebuchet MS"/>
                        </a:rPr>
                        <a:t>b</a:t>
                      </a:r>
                      <a:r>
                        <a:rPr sz="600" spc="5" dirty="0">
                          <a:latin typeface="Trebuchet MS"/>
                          <a:cs typeface="Trebuchet MS"/>
                        </a:rPr>
                        <a:t>l</a:t>
                      </a:r>
                      <a:r>
                        <a:rPr sz="600" spc="-5" dirty="0">
                          <a:latin typeface="Trebuchet MS"/>
                          <a:cs typeface="Trebuchet MS"/>
                        </a:rPr>
                        <a:t>ig</a:t>
                      </a:r>
                      <a:r>
                        <a:rPr sz="600" spc="10" dirty="0">
                          <a:latin typeface="Trebuchet MS"/>
                          <a:cs typeface="Trebuchet MS"/>
                        </a:rPr>
                        <a:t>a</a:t>
                      </a:r>
                      <a:r>
                        <a:rPr sz="600" spc="-10" dirty="0">
                          <a:latin typeface="Trebuchet MS"/>
                          <a:cs typeface="Trebuchet MS"/>
                        </a:rPr>
                        <a:t>ti</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85" dirty="0">
                          <a:latin typeface="Trebuchet MS"/>
                          <a:cs typeface="Trebuchet MS"/>
                        </a:rPr>
                        <a:t> </a:t>
                      </a:r>
                      <a:r>
                        <a:rPr sz="600" dirty="0">
                          <a:latin typeface="Trebuchet MS"/>
                          <a:cs typeface="Trebuchet MS"/>
                        </a:rPr>
                        <a:t>d</a:t>
                      </a:r>
                      <a:r>
                        <a:rPr sz="600" spc="5" dirty="0">
                          <a:latin typeface="Trebuchet MS"/>
                          <a:cs typeface="Trebuchet MS"/>
                        </a:rPr>
                        <a:t>e</a:t>
                      </a:r>
                      <a:r>
                        <a:rPr sz="600" dirty="0">
                          <a:latin typeface="Trebuchet MS"/>
                          <a:cs typeface="Trebuchet MS"/>
                        </a:rPr>
                        <a:t>s</a:t>
                      </a:r>
                      <a:r>
                        <a:rPr sz="600" spc="-5" dirty="0">
                          <a:latin typeface="Trebuchet MS"/>
                          <a:cs typeface="Trebuchet MS"/>
                        </a:rPr>
                        <a:t>c</a:t>
                      </a:r>
                      <a:r>
                        <a:rPr sz="600" spc="10" dirty="0">
                          <a:latin typeface="Trebuchet MS"/>
                          <a:cs typeface="Trebuchet MS"/>
                        </a:rPr>
                        <a:t>r</a:t>
                      </a:r>
                      <a:r>
                        <a:rPr sz="600" spc="-10" dirty="0">
                          <a:latin typeface="Trebuchet MS"/>
                          <a:cs typeface="Trebuchet MS"/>
                        </a:rPr>
                        <a:t>i</a:t>
                      </a:r>
                      <a:r>
                        <a:rPr sz="600" spc="-5" dirty="0">
                          <a:latin typeface="Trebuchet MS"/>
                          <a:cs typeface="Trebuchet MS"/>
                        </a:rPr>
                        <a:t>b</a:t>
                      </a:r>
                      <a:r>
                        <a:rPr sz="600" spc="5" dirty="0">
                          <a:latin typeface="Trebuchet MS"/>
                          <a:cs typeface="Trebuchet MS"/>
                        </a:rPr>
                        <a:t>ed  </a:t>
                      </a:r>
                      <a:r>
                        <a:rPr sz="600" spc="-10" dirty="0">
                          <a:latin typeface="Trebuchet MS"/>
                          <a:cs typeface="Trebuchet MS"/>
                        </a:rPr>
                        <a:t>i</a:t>
                      </a:r>
                      <a:r>
                        <a:rPr sz="600" dirty="0">
                          <a:latin typeface="Trebuchet MS"/>
                          <a:cs typeface="Trebuchet MS"/>
                        </a:rPr>
                        <a:t>n</a:t>
                      </a:r>
                      <a:r>
                        <a:rPr sz="600" spc="-90" dirty="0">
                          <a:latin typeface="Trebuchet MS"/>
                          <a:cs typeface="Trebuchet MS"/>
                        </a:rPr>
                        <a:t> </a:t>
                      </a:r>
                      <a:r>
                        <a:rPr sz="600" spc="5" dirty="0">
                          <a:latin typeface="Trebuchet MS"/>
                          <a:cs typeface="Trebuchet MS"/>
                        </a:rPr>
                        <a:t>[</a:t>
                      </a:r>
                      <a:r>
                        <a:rPr sz="600" dirty="0">
                          <a:latin typeface="Trebuchet MS"/>
                          <a:cs typeface="Trebuchet MS"/>
                        </a:rPr>
                        <a:t>A</a:t>
                      </a:r>
                      <a:r>
                        <a:rPr sz="600" spc="-5" dirty="0">
                          <a:latin typeface="Trebuchet MS"/>
                          <a:cs typeface="Trebuchet MS"/>
                        </a:rPr>
                        <a:t>r</a:t>
                      </a:r>
                      <a:r>
                        <a:rPr sz="600" spc="-10" dirty="0">
                          <a:latin typeface="Trebuchet MS"/>
                          <a:cs typeface="Trebuchet MS"/>
                        </a:rPr>
                        <a:t>t</a:t>
                      </a:r>
                      <a:r>
                        <a:rPr sz="600" spc="5" dirty="0">
                          <a:latin typeface="Trebuchet MS"/>
                          <a:cs typeface="Trebuchet MS"/>
                        </a:rPr>
                        <a:t>i</a:t>
                      </a:r>
                      <a:r>
                        <a:rPr sz="600" spc="-5" dirty="0">
                          <a:latin typeface="Trebuchet MS"/>
                          <a:cs typeface="Trebuchet MS"/>
                        </a:rPr>
                        <a:t>c</a:t>
                      </a:r>
                      <a:r>
                        <a:rPr sz="600" spc="5" dirty="0">
                          <a:latin typeface="Trebuchet MS"/>
                          <a:cs typeface="Trebuchet MS"/>
                        </a:rPr>
                        <a:t>l</a:t>
                      </a:r>
                      <a:r>
                        <a:rPr sz="600" dirty="0">
                          <a:latin typeface="Trebuchet MS"/>
                          <a:cs typeface="Trebuchet MS"/>
                        </a:rPr>
                        <a:t>e</a:t>
                      </a:r>
                      <a:r>
                        <a:rPr sz="600" spc="-85" dirty="0">
                          <a:latin typeface="Trebuchet MS"/>
                          <a:cs typeface="Trebuchet MS"/>
                        </a:rPr>
                        <a:t> </a:t>
                      </a:r>
                      <a:r>
                        <a:rPr sz="600" spc="5" dirty="0">
                          <a:latin typeface="Trebuchet MS"/>
                          <a:cs typeface="Trebuchet MS"/>
                        </a:rPr>
                        <a:t>2(2</a:t>
                      </a:r>
                      <a:r>
                        <a:rPr sz="600" spc="-10" dirty="0">
                          <a:latin typeface="Trebuchet MS"/>
                          <a:cs typeface="Trebuchet MS"/>
                        </a:rPr>
                        <a:t>)</a:t>
                      </a:r>
                      <a:r>
                        <a:rPr sz="600" dirty="0">
                          <a:latin typeface="Trebuchet MS"/>
                          <a:cs typeface="Trebuchet MS"/>
                        </a:rPr>
                        <a:t>]</a:t>
                      </a:r>
                      <a:r>
                        <a:rPr sz="600" spc="-85" dirty="0">
                          <a:latin typeface="Trebuchet MS"/>
                          <a:cs typeface="Trebuchet MS"/>
                        </a:rPr>
                        <a:t> </a:t>
                      </a:r>
                      <a:r>
                        <a:rPr sz="600" dirty="0">
                          <a:latin typeface="Trebuchet MS"/>
                          <a:cs typeface="Trebuchet MS"/>
                        </a:rPr>
                        <a:t>…</a:t>
                      </a:r>
                      <a:r>
                        <a:rPr sz="600" spc="-90" dirty="0">
                          <a:latin typeface="Trebuchet MS"/>
                          <a:cs typeface="Trebuchet MS"/>
                        </a:rPr>
                        <a:t> </a:t>
                      </a:r>
                      <a:r>
                        <a:rPr sz="600" spc="5" dirty="0">
                          <a:latin typeface="Trebuchet MS"/>
                          <a:cs typeface="Trebuchet MS"/>
                        </a:rPr>
                        <a:t>of  </a:t>
                      </a:r>
                      <a:r>
                        <a:rPr sz="600" spc="-10" dirty="0">
                          <a:latin typeface="Trebuchet MS"/>
                          <a:cs typeface="Trebuchet MS"/>
                        </a:rPr>
                        <a:t>t</a:t>
                      </a:r>
                      <a:r>
                        <a:rPr sz="600" spc="-5" dirty="0">
                          <a:latin typeface="Trebuchet MS"/>
                          <a:cs typeface="Trebuchet MS"/>
                        </a:rPr>
                        <a:t>h</a:t>
                      </a:r>
                      <a:r>
                        <a:rPr sz="600" spc="-10" dirty="0">
                          <a:latin typeface="Trebuchet MS"/>
                          <a:cs typeface="Trebuchet MS"/>
                        </a:rPr>
                        <a:t>i</a:t>
                      </a:r>
                      <a:r>
                        <a:rPr sz="600" dirty="0">
                          <a:latin typeface="Trebuchet MS"/>
                          <a:cs typeface="Trebuchet MS"/>
                        </a:rPr>
                        <a:t>s</a:t>
                      </a:r>
                      <a:r>
                        <a:rPr sz="600" spc="-85" dirty="0">
                          <a:latin typeface="Trebuchet MS"/>
                          <a:cs typeface="Trebuchet MS"/>
                        </a:rPr>
                        <a:t> </a:t>
                      </a:r>
                      <a:r>
                        <a:rPr sz="600" spc="10" dirty="0">
                          <a:latin typeface="Trebuchet MS"/>
                          <a:cs typeface="Trebuchet MS"/>
                        </a:rPr>
                        <a:t>A</a:t>
                      </a:r>
                      <a:r>
                        <a:rPr sz="600" spc="-5" dirty="0">
                          <a:latin typeface="Trebuchet MS"/>
                          <a:cs typeface="Trebuchet MS"/>
                        </a:rPr>
                        <a:t>gr</a:t>
                      </a:r>
                      <a:r>
                        <a:rPr sz="600" spc="5" dirty="0">
                          <a:latin typeface="Trebuchet MS"/>
                          <a:cs typeface="Trebuchet MS"/>
                        </a:rPr>
                        <a:t>ee</a:t>
                      </a:r>
                      <a:r>
                        <a:rPr sz="600" spc="-5" dirty="0">
                          <a:latin typeface="Trebuchet MS"/>
                          <a:cs typeface="Trebuchet MS"/>
                        </a:rPr>
                        <a:t>m</a:t>
                      </a:r>
                      <a:r>
                        <a:rPr sz="600" spc="5" dirty="0">
                          <a:latin typeface="Trebuchet MS"/>
                          <a:cs typeface="Trebuchet MS"/>
                        </a:rPr>
                        <a:t>e</a:t>
                      </a:r>
                      <a:r>
                        <a:rPr sz="600" spc="-5" dirty="0">
                          <a:latin typeface="Trebuchet MS"/>
                          <a:cs typeface="Trebuchet MS"/>
                        </a:rPr>
                        <a:t>n</a:t>
                      </a:r>
                      <a:r>
                        <a:rPr sz="600" dirty="0">
                          <a:latin typeface="Trebuchet MS"/>
                          <a:cs typeface="Trebuchet MS"/>
                        </a:rPr>
                        <a:t>t</a:t>
                      </a:r>
                      <a:r>
                        <a:rPr sz="600" spc="-80" dirty="0">
                          <a:latin typeface="Trebuchet MS"/>
                          <a:cs typeface="Trebuchet MS"/>
                        </a:rPr>
                        <a:t> </a:t>
                      </a:r>
                      <a:r>
                        <a:rPr sz="600" spc="-5" dirty="0">
                          <a:latin typeface="Trebuchet MS"/>
                          <a:cs typeface="Trebuchet MS"/>
                        </a:rPr>
                        <a:t>b</a:t>
                      </a:r>
                      <a:r>
                        <a:rPr sz="600" dirty="0">
                          <a:latin typeface="Trebuchet MS"/>
                          <a:cs typeface="Trebuchet MS"/>
                        </a:rPr>
                        <a:t>y</a:t>
                      </a:r>
                      <a:r>
                        <a:rPr sz="600" spc="-90" dirty="0">
                          <a:latin typeface="Trebuchet MS"/>
                          <a:cs typeface="Trebuchet MS"/>
                        </a:rPr>
                        <a:t> </a:t>
                      </a:r>
                      <a:r>
                        <a:rPr sz="600" spc="5" dirty="0">
                          <a:latin typeface="Trebuchet MS"/>
                          <a:cs typeface="Trebuchet MS"/>
                        </a:rPr>
                        <a:t>o</a:t>
                      </a:r>
                      <a:r>
                        <a:rPr sz="600" spc="-5" dirty="0">
                          <a:latin typeface="Trebuchet MS"/>
                          <a:cs typeface="Trebuchet MS"/>
                        </a:rPr>
                        <a:t>n</a:t>
                      </a:r>
                      <a:r>
                        <a:rPr sz="600" dirty="0">
                          <a:latin typeface="Trebuchet MS"/>
                          <a:cs typeface="Trebuchet MS"/>
                        </a:rPr>
                        <a:t>e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5" dirty="0">
                          <a:latin typeface="Trebuchet MS"/>
                          <a:cs typeface="Trebuchet MS"/>
                        </a:rPr>
                        <a:t>P</a:t>
                      </a:r>
                      <a:r>
                        <a:rPr sz="600" dirty="0">
                          <a:latin typeface="Trebuchet MS"/>
                          <a:cs typeface="Trebuchet MS"/>
                        </a:rPr>
                        <a:t>a</a:t>
                      </a:r>
                      <a:r>
                        <a:rPr sz="600" spc="-5" dirty="0">
                          <a:latin typeface="Trebuchet MS"/>
                          <a:cs typeface="Trebuchet MS"/>
                        </a:rPr>
                        <a:t>r</a:t>
                      </a:r>
                      <a:r>
                        <a:rPr sz="600" spc="5" dirty="0">
                          <a:latin typeface="Trebuchet MS"/>
                          <a:cs typeface="Trebuchet MS"/>
                        </a:rPr>
                        <a:t>t</a:t>
                      </a:r>
                      <a:r>
                        <a:rPr sz="600" spc="-10" dirty="0">
                          <a:latin typeface="Trebuchet MS"/>
                          <a:cs typeface="Trebuchet MS"/>
                        </a:rPr>
                        <a:t>i</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le</a:t>
                      </a:r>
                      <a:r>
                        <a:rPr sz="600" spc="-5" dirty="0">
                          <a:latin typeface="Trebuchet MS"/>
                          <a:cs typeface="Trebuchet MS"/>
                        </a:rPr>
                        <a:t>a</a:t>
                      </a:r>
                      <a:r>
                        <a:rPr sz="600" dirty="0">
                          <a:latin typeface="Trebuchet MS"/>
                          <a:cs typeface="Trebuchet MS"/>
                        </a:rPr>
                        <a:t>d</a:t>
                      </a:r>
                      <a:r>
                        <a:rPr sz="600" spc="-10" dirty="0">
                          <a:latin typeface="Trebuchet MS"/>
                          <a:cs typeface="Trebuchet MS"/>
                        </a:rPr>
                        <a:t>i</a:t>
                      </a:r>
                      <a:r>
                        <a:rPr sz="600" spc="-5" dirty="0">
                          <a:latin typeface="Trebuchet MS"/>
                          <a:cs typeface="Trebuchet MS"/>
                        </a:rPr>
                        <a:t>n</a:t>
                      </a:r>
                      <a:r>
                        <a:rPr sz="600" dirty="0">
                          <a:latin typeface="Trebuchet MS"/>
                          <a:cs typeface="Trebuchet MS"/>
                        </a:rPr>
                        <a:t>g  </a:t>
                      </a:r>
                      <a:r>
                        <a:rPr sz="600" spc="-10" dirty="0">
                          <a:latin typeface="Trebuchet MS"/>
                          <a:cs typeface="Trebuchet MS"/>
                        </a:rPr>
                        <a:t>t</a:t>
                      </a:r>
                      <a:r>
                        <a:rPr sz="600" dirty="0">
                          <a:latin typeface="Trebuchet MS"/>
                          <a:cs typeface="Trebuchet MS"/>
                        </a:rPr>
                        <a:t>o</a:t>
                      </a:r>
                      <a:r>
                        <a:rPr sz="600" spc="-80" dirty="0">
                          <a:latin typeface="Trebuchet MS"/>
                          <a:cs typeface="Trebuchet MS"/>
                        </a:rPr>
                        <a:t> </a:t>
                      </a:r>
                      <a:r>
                        <a:rPr sz="600" dirty="0">
                          <a:latin typeface="Trebuchet MS"/>
                          <a:cs typeface="Trebuchet MS"/>
                        </a:rPr>
                        <a:t>a</a:t>
                      </a:r>
                      <a:r>
                        <a:rPr sz="600" spc="-90" dirty="0">
                          <a:latin typeface="Trebuchet MS"/>
                          <a:cs typeface="Trebuchet MS"/>
                        </a:rPr>
                        <a:t> </a:t>
                      </a:r>
                      <a:r>
                        <a:rPr sz="600" dirty="0">
                          <a:latin typeface="Trebuchet MS"/>
                          <a:cs typeface="Trebuchet MS"/>
                        </a:rPr>
                        <a:t>s</a:t>
                      </a:r>
                      <a:r>
                        <a:rPr sz="600" spc="-10" dirty="0">
                          <a:latin typeface="Trebuchet MS"/>
                          <a:cs typeface="Trebuchet MS"/>
                        </a:rPr>
                        <a:t>it</a:t>
                      </a:r>
                      <a:r>
                        <a:rPr sz="600" dirty="0">
                          <a:latin typeface="Trebuchet MS"/>
                          <a:cs typeface="Trebuchet MS"/>
                        </a:rPr>
                        <a:t>u</a:t>
                      </a:r>
                      <a:r>
                        <a:rPr sz="600" spc="10" dirty="0">
                          <a:latin typeface="Trebuchet MS"/>
                          <a:cs typeface="Trebuchet MS"/>
                        </a:rPr>
                        <a:t>a</a:t>
                      </a:r>
                      <a:r>
                        <a:rPr sz="600" spc="-10" dirty="0">
                          <a:latin typeface="Trebuchet MS"/>
                          <a:cs typeface="Trebuchet MS"/>
                        </a:rPr>
                        <a:t>t</a:t>
                      </a:r>
                      <a:r>
                        <a:rPr sz="600" spc="-5" dirty="0">
                          <a:latin typeface="Trebuchet MS"/>
                          <a:cs typeface="Trebuchet MS"/>
                        </a:rPr>
                        <a: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w</a:t>
                      </a:r>
                      <a:r>
                        <a:rPr sz="600" spc="10" dirty="0">
                          <a:latin typeface="Trebuchet MS"/>
                          <a:cs typeface="Trebuchet MS"/>
                        </a:rPr>
                        <a:t>h</a:t>
                      </a:r>
                      <a:r>
                        <a:rPr sz="600" spc="-5" dirty="0">
                          <a:latin typeface="Trebuchet MS"/>
                          <a:cs typeface="Trebuchet MS"/>
                        </a:rPr>
                        <a:t>ic</a:t>
                      </a:r>
                      <a:r>
                        <a:rPr sz="600" dirty="0">
                          <a:latin typeface="Trebuchet MS"/>
                          <a:cs typeface="Trebuchet MS"/>
                        </a:rPr>
                        <a:t>h  </a:t>
                      </a:r>
                      <a:r>
                        <a:rPr sz="600" spc="-5" dirty="0">
                          <a:latin typeface="Trebuchet MS"/>
                          <a:cs typeface="Trebuchet MS"/>
                        </a:rPr>
                        <a:t>r</a:t>
                      </a:r>
                      <a:r>
                        <a:rPr sz="600" spc="5" dirty="0">
                          <a:latin typeface="Trebuchet MS"/>
                          <a:cs typeface="Trebuchet MS"/>
                        </a:rPr>
                        <a:t>e</a:t>
                      </a:r>
                      <a:r>
                        <a:rPr sz="600" dirty="0">
                          <a:latin typeface="Trebuchet MS"/>
                          <a:cs typeface="Trebuchet MS"/>
                        </a:rPr>
                        <a:t>qu</a:t>
                      </a:r>
                      <a:r>
                        <a:rPr sz="600" spc="-10" dirty="0">
                          <a:latin typeface="Trebuchet MS"/>
                          <a:cs typeface="Trebuchet MS"/>
                        </a:rPr>
                        <a:t>i</a:t>
                      </a:r>
                      <a:r>
                        <a:rPr sz="600" spc="-5" dirty="0">
                          <a:latin typeface="Trebuchet MS"/>
                          <a:cs typeface="Trebuchet MS"/>
                        </a:rPr>
                        <a:t>r</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a</a:t>
                      </a:r>
                      <a:r>
                        <a:rPr sz="600" dirty="0">
                          <a:latin typeface="Trebuchet MS"/>
                          <a:cs typeface="Trebuchet MS"/>
                        </a:rPr>
                        <a:t>n</a:t>
                      </a:r>
                      <a:r>
                        <a:rPr sz="600" spc="-90" dirty="0">
                          <a:latin typeface="Trebuchet MS"/>
                          <a:cs typeface="Trebuchet MS"/>
                        </a:rPr>
                        <a:t> </a:t>
                      </a:r>
                      <a:r>
                        <a:rPr sz="600" spc="-10" dirty="0">
                          <a:latin typeface="Trebuchet MS"/>
                          <a:cs typeface="Trebuchet MS"/>
                        </a:rPr>
                        <a:t>i</a:t>
                      </a:r>
                      <a:r>
                        <a:rPr sz="600" spc="5" dirty="0">
                          <a:latin typeface="Trebuchet MS"/>
                          <a:cs typeface="Trebuchet MS"/>
                        </a:rPr>
                        <a:t>m</a:t>
                      </a:r>
                      <a:r>
                        <a:rPr sz="600" spc="-5" dirty="0">
                          <a:latin typeface="Trebuchet MS"/>
                          <a:cs typeface="Trebuchet MS"/>
                        </a:rPr>
                        <a:t>m</a:t>
                      </a:r>
                      <a:r>
                        <a:rPr sz="600" spc="5" dirty="0">
                          <a:latin typeface="Trebuchet MS"/>
                          <a:cs typeface="Trebuchet MS"/>
                        </a:rPr>
                        <a:t>e</a:t>
                      </a:r>
                      <a:r>
                        <a:rPr sz="600" dirty="0">
                          <a:latin typeface="Trebuchet MS"/>
                          <a:cs typeface="Trebuchet MS"/>
                        </a:rPr>
                        <a:t>d</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dirty="0">
                          <a:latin typeface="Trebuchet MS"/>
                          <a:cs typeface="Trebuchet MS"/>
                        </a:rPr>
                        <a:t>e  </a:t>
                      </a:r>
                      <a:r>
                        <a:rPr sz="600" spc="-5" dirty="0">
                          <a:latin typeface="Trebuchet MS"/>
                          <a:cs typeface="Trebuchet MS"/>
                        </a:rPr>
                        <a:t>r</a:t>
                      </a:r>
                      <a:r>
                        <a:rPr sz="600" spc="5" dirty="0">
                          <a:latin typeface="Trebuchet MS"/>
                          <a:cs typeface="Trebuchet MS"/>
                        </a:rPr>
                        <a:t>e</a:t>
                      </a:r>
                      <a:r>
                        <a:rPr sz="600" dirty="0">
                          <a:latin typeface="Trebuchet MS"/>
                          <a:cs typeface="Trebuchet MS"/>
                        </a:rPr>
                        <a:t>a</a:t>
                      </a:r>
                      <a:r>
                        <a:rPr sz="600" spc="-5" dirty="0">
                          <a:latin typeface="Trebuchet MS"/>
                          <a:cs typeface="Trebuchet MS"/>
                        </a:rPr>
                        <a:t>c</a:t>
                      </a:r>
                      <a:r>
                        <a:rPr sz="600" spc="5" dirty="0">
                          <a:latin typeface="Trebuchet MS"/>
                          <a:cs typeface="Trebuchet MS"/>
                        </a:rPr>
                        <a:t>t</a:t>
                      </a:r>
                      <a:r>
                        <a:rPr sz="600" spc="-10" dirty="0">
                          <a:latin typeface="Trebuchet MS"/>
                          <a:cs typeface="Trebuchet MS"/>
                        </a:rPr>
                        <a:t>i</a:t>
                      </a:r>
                      <a:r>
                        <a:rPr sz="600" spc="5" dirty="0">
                          <a:latin typeface="Trebuchet MS"/>
                          <a:cs typeface="Trebuchet MS"/>
                        </a:rPr>
                        <a:t>o</a:t>
                      </a:r>
                      <a:r>
                        <a:rPr sz="600" dirty="0">
                          <a:latin typeface="Trebuchet MS"/>
                          <a:cs typeface="Trebuchet MS"/>
                        </a:rPr>
                        <a:t>n</a:t>
                      </a:r>
                      <a:r>
                        <a:rPr sz="600" spc="-90" dirty="0">
                          <a:latin typeface="Trebuchet MS"/>
                          <a:cs typeface="Trebuchet MS"/>
                        </a:rPr>
                        <a:t> </a:t>
                      </a:r>
                      <a:r>
                        <a:rPr sz="600" spc="-5" dirty="0">
                          <a:latin typeface="Trebuchet MS"/>
                          <a:cs typeface="Trebuchet MS"/>
                        </a:rPr>
                        <a:t>b</a:t>
                      </a:r>
                      <a:r>
                        <a:rPr sz="600" dirty="0">
                          <a:latin typeface="Trebuchet MS"/>
                          <a:cs typeface="Trebuchet MS"/>
                        </a:rPr>
                        <a:t>y</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5" dirty="0">
                          <a:latin typeface="Trebuchet MS"/>
                          <a:cs typeface="Trebuchet MS"/>
                        </a:rPr>
                        <a:t>o</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spc="10" dirty="0">
                          <a:latin typeface="Trebuchet MS"/>
                          <a:cs typeface="Trebuchet MS"/>
                        </a:rPr>
                        <a:t>r</a:t>
                      </a:r>
                      <a:r>
                        <a:rPr sz="600" dirty="0">
                          <a:latin typeface="Trebuchet MS"/>
                          <a:cs typeface="Trebuchet MS"/>
                        </a:rPr>
                        <a:t>.  </a:t>
                      </a:r>
                      <a:r>
                        <a:rPr sz="600" spc="-5" dirty="0">
                          <a:latin typeface="Trebuchet MS"/>
                          <a:cs typeface="Trebuchet MS"/>
                        </a:rPr>
                        <a:t>Th</a:t>
                      </a:r>
                      <a:r>
                        <a:rPr sz="600" dirty="0">
                          <a:latin typeface="Trebuchet MS"/>
                          <a:cs typeface="Trebuchet MS"/>
                        </a:rPr>
                        <a:t>e</a:t>
                      </a:r>
                      <a:r>
                        <a:rPr sz="600" spc="-85" dirty="0">
                          <a:latin typeface="Trebuchet MS"/>
                          <a:cs typeface="Trebuchet MS"/>
                        </a:rPr>
                        <a:t> </a:t>
                      </a:r>
                      <a:r>
                        <a:rPr sz="600" spc="-5" dirty="0">
                          <a:latin typeface="Trebuchet MS"/>
                          <a:cs typeface="Trebuchet MS"/>
                        </a:rPr>
                        <a:t>Par</a:t>
                      </a:r>
                      <a:r>
                        <a:rPr sz="600" spc="5" dirty="0">
                          <a:latin typeface="Trebuchet MS"/>
                          <a:cs typeface="Trebuchet MS"/>
                        </a:rPr>
                        <a:t>t</a:t>
                      </a:r>
                      <a:r>
                        <a:rPr sz="600" spc="-10" dirty="0">
                          <a:latin typeface="Trebuchet MS"/>
                          <a:cs typeface="Trebuchet MS"/>
                        </a:rPr>
                        <a:t>i</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c</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10" dirty="0">
                          <a:latin typeface="Trebuchet MS"/>
                          <a:cs typeface="Trebuchet MS"/>
                        </a:rPr>
                        <a:t>i</a:t>
                      </a:r>
                      <a:r>
                        <a:rPr sz="600" dirty="0">
                          <a:latin typeface="Trebuchet MS"/>
                          <a:cs typeface="Trebuchet MS"/>
                        </a:rPr>
                        <a:t>d</a:t>
                      </a:r>
                      <a:r>
                        <a:rPr sz="600" spc="5" dirty="0">
                          <a:latin typeface="Trebuchet MS"/>
                          <a:cs typeface="Trebuchet MS"/>
                        </a:rPr>
                        <a:t>e</a:t>
                      </a:r>
                      <a:r>
                        <a:rPr sz="600" dirty="0">
                          <a:latin typeface="Trebuchet MS"/>
                          <a:cs typeface="Trebuchet MS"/>
                        </a:rPr>
                        <a:t>r  </a:t>
                      </a:r>
                      <a:r>
                        <a:rPr sz="600" spc="-10" dirty="0">
                          <a:latin typeface="Trebuchet MS"/>
                          <a:cs typeface="Trebuchet MS"/>
                        </a:rPr>
                        <a:t>t</a:t>
                      </a:r>
                      <a:r>
                        <a:rPr sz="600" spc="-5" dirty="0">
                          <a:latin typeface="Trebuchet MS"/>
                          <a:cs typeface="Trebuchet MS"/>
                        </a:rPr>
                        <a:t>h</a:t>
                      </a:r>
                      <a:r>
                        <a:rPr sz="600" spc="10" dirty="0">
                          <a:latin typeface="Trebuchet MS"/>
                          <a:cs typeface="Trebuchet MS"/>
                        </a:rPr>
                        <a:t>a</a:t>
                      </a:r>
                      <a:r>
                        <a:rPr sz="600" dirty="0">
                          <a:latin typeface="Trebuchet MS"/>
                          <a:cs typeface="Trebuchet MS"/>
                        </a:rPr>
                        <a:t>t</a:t>
                      </a:r>
                      <a:r>
                        <a:rPr sz="600" spc="-95" dirty="0">
                          <a:latin typeface="Trebuchet MS"/>
                          <a:cs typeface="Trebuchet MS"/>
                        </a:rPr>
                        <a:t> </a:t>
                      </a:r>
                      <a:r>
                        <a:rPr sz="600" dirty="0">
                          <a:latin typeface="Trebuchet MS"/>
                          <a:cs typeface="Trebuchet MS"/>
                        </a:rPr>
                        <a:t>a</a:t>
                      </a:r>
                      <a:r>
                        <a:rPr sz="600" spc="-90" dirty="0">
                          <a:latin typeface="Trebuchet MS"/>
                          <a:cs typeface="Trebuchet MS"/>
                        </a:rPr>
                        <a:t> </a:t>
                      </a:r>
                      <a:r>
                        <a:rPr sz="600" spc="-5" dirty="0">
                          <a:latin typeface="Trebuchet MS"/>
                          <a:cs typeface="Trebuchet MS"/>
                        </a:rPr>
                        <a:t>pa</a:t>
                      </a:r>
                      <a:r>
                        <a:rPr sz="600" spc="10" dirty="0">
                          <a:latin typeface="Trebuchet MS"/>
                          <a:cs typeface="Trebuchet MS"/>
                        </a:rPr>
                        <a:t>r</a:t>
                      </a:r>
                      <a:r>
                        <a:rPr sz="600" spc="-10" dirty="0">
                          <a:latin typeface="Trebuchet MS"/>
                          <a:cs typeface="Trebuchet MS"/>
                        </a:rPr>
                        <a:t>ti</a:t>
                      </a:r>
                      <a:r>
                        <a:rPr sz="600" spc="-5" dirty="0">
                          <a:latin typeface="Trebuchet MS"/>
                          <a:cs typeface="Trebuchet MS"/>
                        </a:rPr>
                        <a:t>c</a:t>
                      </a:r>
                      <a:r>
                        <a:rPr sz="600" dirty="0">
                          <a:latin typeface="Trebuchet MS"/>
                          <a:cs typeface="Trebuchet MS"/>
                        </a:rPr>
                        <a:t>ula</a:t>
                      </a:r>
                      <a:r>
                        <a:rPr sz="600" spc="-5" dirty="0">
                          <a:latin typeface="Trebuchet MS"/>
                          <a:cs typeface="Trebuchet MS"/>
                        </a:rPr>
                        <a:t>r</a:t>
                      </a:r>
                      <a:r>
                        <a:rPr sz="600" spc="5" dirty="0">
                          <a:latin typeface="Trebuchet MS"/>
                          <a:cs typeface="Trebuchet MS"/>
                        </a:rPr>
                        <a:t>l</a:t>
                      </a:r>
                      <a:r>
                        <a:rPr sz="600" dirty="0">
                          <a:latin typeface="Trebuchet MS"/>
                          <a:cs typeface="Trebuchet MS"/>
                        </a:rPr>
                        <a:t>y  s</a:t>
                      </a:r>
                      <a:r>
                        <a:rPr sz="600" spc="5" dirty="0">
                          <a:latin typeface="Trebuchet MS"/>
                          <a:cs typeface="Trebuchet MS"/>
                        </a:rPr>
                        <a:t>e</a:t>
                      </a:r>
                      <a:r>
                        <a:rPr sz="600" spc="-5" dirty="0">
                          <a:latin typeface="Trebuchet MS"/>
                          <a:cs typeface="Trebuchet MS"/>
                        </a:rPr>
                        <a:t>r</a:t>
                      </a:r>
                      <a:r>
                        <a:rPr sz="600" spc="-10" dirty="0">
                          <a:latin typeface="Trebuchet MS"/>
                          <a:cs typeface="Trebuchet MS"/>
                        </a:rPr>
                        <a:t>i</a:t>
                      </a:r>
                      <a:r>
                        <a:rPr sz="600" spc="5" dirty="0">
                          <a:latin typeface="Trebuchet MS"/>
                          <a:cs typeface="Trebuchet MS"/>
                        </a:rPr>
                        <a:t>o</a:t>
                      </a:r>
                      <a:r>
                        <a:rPr sz="600" dirty="0">
                          <a:latin typeface="Trebuchet MS"/>
                          <a:cs typeface="Trebuchet MS"/>
                        </a:rPr>
                        <a:t>us</a:t>
                      </a:r>
                      <a:r>
                        <a:rPr sz="600" spc="-85" dirty="0">
                          <a:latin typeface="Trebuchet MS"/>
                          <a:cs typeface="Trebuchet MS"/>
                        </a:rPr>
                        <a:t> </a:t>
                      </a:r>
                      <a:r>
                        <a:rPr sz="600" dirty="0">
                          <a:latin typeface="Trebuchet MS"/>
                          <a:cs typeface="Trebuchet MS"/>
                        </a:rPr>
                        <a:t>a</a:t>
                      </a:r>
                      <a:r>
                        <a:rPr sz="600" spc="-5" dirty="0">
                          <a:latin typeface="Trebuchet MS"/>
                          <a:cs typeface="Trebuchet MS"/>
                        </a:rPr>
                        <a:t>n</a:t>
                      </a:r>
                      <a:r>
                        <a:rPr sz="600" dirty="0">
                          <a:latin typeface="Trebuchet MS"/>
                          <a:cs typeface="Trebuchet MS"/>
                        </a:rPr>
                        <a:t>d</a:t>
                      </a:r>
                      <a:r>
                        <a:rPr sz="600" spc="-85" dirty="0">
                          <a:latin typeface="Trebuchet MS"/>
                          <a:cs typeface="Trebuchet MS"/>
                        </a:rPr>
                        <a:t> </a:t>
                      </a:r>
                      <a:r>
                        <a:rPr sz="600" dirty="0">
                          <a:latin typeface="Trebuchet MS"/>
                          <a:cs typeface="Trebuchet MS"/>
                        </a:rPr>
                        <a:t>su</a:t>
                      </a:r>
                      <a:r>
                        <a:rPr sz="600" spc="-5" dirty="0">
                          <a:latin typeface="Trebuchet MS"/>
                          <a:cs typeface="Trebuchet MS"/>
                        </a:rPr>
                        <a:t>b</a:t>
                      </a:r>
                      <a:r>
                        <a:rPr sz="600" dirty="0">
                          <a:latin typeface="Trebuchet MS"/>
                          <a:cs typeface="Trebuchet MS"/>
                        </a:rPr>
                        <a:t>s</a:t>
                      </a:r>
                      <a:r>
                        <a:rPr sz="600" spc="-10" dirty="0">
                          <a:latin typeface="Trebuchet MS"/>
                          <a:cs typeface="Trebuchet MS"/>
                        </a:rPr>
                        <a:t>t</a:t>
                      </a:r>
                      <a:r>
                        <a:rPr sz="600" spc="-5" dirty="0">
                          <a:latin typeface="Trebuchet MS"/>
                          <a:cs typeface="Trebuchet MS"/>
                        </a:rPr>
                        <a:t>a</a:t>
                      </a:r>
                      <a:r>
                        <a:rPr sz="600" spc="10" dirty="0">
                          <a:latin typeface="Trebuchet MS"/>
                          <a:cs typeface="Trebuchet MS"/>
                        </a:rPr>
                        <a:t>n</a:t>
                      </a:r>
                      <a:r>
                        <a:rPr sz="600" spc="-10" dirty="0">
                          <a:latin typeface="Trebuchet MS"/>
                          <a:cs typeface="Trebuchet MS"/>
                        </a:rPr>
                        <a:t>t</a:t>
                      </a:r>
                      <a:r>
                        <a:rPr sz="600" spc="5" dirty="0">
                          <a:latin typeface="Trebuchet MS"/>
                          <a:cs typeface="Trebuchet MS"/>
                        </a:rPr>
                        <a:t>i</a:t>
                      </a:r>
                      <a:r>
                        <a:rPr sz="600" dirty="0">
                          <a:latin typeface="Trebuchet MS"/>
                          <a:cs typeface="Trebuchet MS"/>
                        </a:rPr>
                        <a:t>al</a:t>
                      </a:r>
                      <a:endParaRPr sz="6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206375">
                        <a:lnSpc>
                          <a:spcPts val="1200"/>
                        </a:lnSpc>
                        <a:spcBef>
                          <a:spcPts val="10"/>
                        </a:spcBef>
                      </a:pPr>
                      <a:r>
                        <a:rPr sz="600" spc="5" dirty="0">
                          <a:latin typeface="Trebuchet MS"/>
                          <a:cs typeface="Trebuchet MS"/>
                        </a:rPr>
                        <a:t>1</a:t>
                      </a:r>
                      <a:r>
                        <a:rPr sz="600" dirty="0">
                          <a:latin typeface="Trebuchet MS"/>
                          <a:cs typeface="Trebuchet MS"/>
                        </a:rPr>
                        <a:t>.</a:t>
                      </a:r>
                      <a:r>
                        <a:rPr sz="600" spc="-90" dirty="0">
                          <a:latin typeface="Trebuchet MS"/>
                          <a:cs typeface="Trebuchet MS"/>
                        </a:rPr>
                        <a:t> </a:t>
                      </a:r>
                      <a:r>
                        <a:rPr sz="600" dirty="0">
                          <a:latin typeface="Trebuchet MS"/>
                          <a:cs typeface="Trebuchet MS"/>
                        </a:rPr>
                        <a:t>If</a:t>
                      </a:r>
                      <a:r>
                        <a:rPr sz="600" spc="-90" dirty="0">
                          <a:latin typeface="Trebuchet MS"/>
                          <a:cs typeface="Trebuchet MS"/>
                        </a:rPr>
                        <a:t> </a:t>
                      </a:r>
                      <a:r>
                        <a:rPr sz="600" spc="5" dirty="0">
                          <a:latin typeface="Trebuchet MS"/>
                          <a:cs typeface="Trebuchet MS"/>
                        </a:rPr>
                        <a:t>e</a:t>
                      </a:r>
                      <a:r>
                        <a:rPr sz="600" spc="-10" dirty="0">
                          <a:latin typeface="Trebuchet MS"/>
                          <a:cs typeface="Trebuchet MS"/>
                        </a:rPr>
                        <a:t>it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a:t>
                      </a:r>
                      <a:r>
                        <a:rPr sz="600" spc="10" dirty="0">
                          <a:latin typeface="Trebuchet MS"/>
                          <a:cs typeface="Trebuchet MS"/>
                        </a:rPr>
                        <a:t>r</a:t>
                      </a:r>
                      <a:r>
                        <a:rPr sz="600" spc="-10" dirty="0">
                          <a:latin typeface="Trebuchet MS"/>
                          <a:cs typeface="Trebuchet MS"/>
                        </a:rPr>
                        <a:t>t</a:t>
                      </a:r>
                      <a:r>
                        <a:rPr sz="600" dirty="0">
                          <a:latin typeface="Trebuchet MS"/>
                          <a:cs typeface="Trebuchet MS"/>
                        </a:rPr>
                        <a:t>y  </a:t>
                      </a:r>
                      <a:r>
                        <a:rPr sz="600" spc="-5" dirty="0">
                          <a:latin typeface="Trebuchet MS"/>
                          <a:cs typeface="Trebuchet MS"/>
                        </a:rPr>
                        <a:t>c</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10" dirty="0">
                          <a:latin typeface="Trebuchet MS"/>
                          <a:cs typeface="Trebuchet MS"/>
                        </a:rPr>
                        <a:t>i</a:t>
                      </a:r>
                      <a:r>
                        <a:rPr sz="600" dirty="0">
                          <a:latin typeface="Trebuchet MS"/>
                          <a:cs typeface="Trebuchet MS"/>
                        </a:rPr>
                        <a:t>d</a:t>
                      </a:r>
                      <a:r>
                        <a:rPr sz="600" spc="5" dirty="0">
                          <a:latin typeface="Trebuchet MS"/>
                          <a:cs typeface="Trebuchet MS"/>
                        </a:rPr>
                        <a:t>e</a:t>
                      </a:r>
                      <a:r>
                        <a:rPr sz="600" spc="-5" dirty="0">
                          <a:latin typeface="Trebuchet MS"/>
                          <a:cs typeface="Trebuchet MS"/>
                        </a:rPr>
                        <a:t>r</a:t>
                      </a:r>
                      <a:r>
                        <a:rPr sz="600" dirty="0">
                          <a:latin typeface="Trebuchet MS"/>
                          <a:cs typeface="Trebuchet MS"/>
                        </a:rPr>
                        <a:t>s</a:t>
                      </a:r>
                      <a:r>
                        <a:rPr sz="600" spc="-85" dirty="0">
                          <a:latin typeface="Trebuchet MS"/>
                          <a:cs typeface="Trebuchet MS"/>
                        </a:rPr>
                        <a:t> </a:t>
                      </a:r>
                      <a:r>
                        <a:rPr sz="600" spc="-10" dirty="0">
                          <a:latin typeface="Trebuchet MS"/>
                          <a:cs typeface="Trebuchet MS"/>
                        </a:rPr>
                        <a:t>t</a:t>
                      </a:r>
                      <a:r>
                        <a:rPr sz="600" spc="10" dirty="0">
                          <a:latin typeface="Trebuchet MS"/>
                          <a:cs typeface="Trebuchet MS"/>
                        </a:rPr>
                        <a:t>h</a:t>
                      </a:r>
                      <a:r>
                        <a:rPr sz="600" dirty="0">
                          <a:latin typeface="Trebuchet MS"/>
                          <a:cs typeface="Trebuchet MS"/>
                        </a:rPr>
                        <a:t>at</a:t>
                      </a:r>
                      <a:r>
                        <a:rPr sz="600" spc="-95" dirty="0">
                          <a:latin typeface="Trebuchet MS"/>
                          <a:cs typeface="Trebuchet MS"/>
                        </a:rPr>
                        <a:t> </a:t>
                      </a:r>
                      <a:r>
                        <a:rPr sz="600" spc="5" dirty="0">
                          <a:latin typeface="Trebuchet MS"/>
                          <a:cs typeface="Trebuchet MS"/>
                        </a:rPr>
                        <a:t>t</a:t>
                      </a:r>
                      <a:r>
                        <a:rPr sz="600" spc="-5" dirty="0">
                          <a:latin typeface="Trebuchet MS"/>
                          <a:cs typeface="Trebuchet MS"/>
                        </a:rPr>
                        <a:t>h</a:t>
                      </a:r>
                      <a:r>
                        <a:rPr sz="600" dirty="0">
                          <a:latin typeface="Trebuchet MS"/>
                          <a:cs typeface="Trebuchet MS"/>
                        </a:rPr>
                        <a:t>e  </a:t>
                      </a:r>
                      <a:r>
                        <a:rPr sz="600" spc="5" dirty="0">
                          <a:latin typeface="Trebuchet MS"/>
                          <a:cs typeface="Trebuchet MS"/>
                        </a:rPr>
                        <a:t>o</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a:t>
                      </a:r>
                      <a:r>
                        <a:rPr sz="600" spc="10" dirty="0">
                          <a:latin typeface="Trebuchet MS"/>
                          <a:cs typeface="Trebuchet MS"/>
                        </a:rPr>
                        <a:t>r</a:t>
                      </a:r>
                      <a:r>
                        <a:rPr sz="600" spc="-10" dirty="0">
                          <a:latin typeface="Trebuchet MS"/>
                          <a:cs typeface="Trebuchet MS"/>
                        </a:rPr>
                        <a:t>t</a:t>
                      </a:r>
                      <a:r>
                        <a:rPr sz="600" dirty="0">
                          <a:latin typeface="Trebuchet MS"/>
                          <a:cs typeface="Trebuchet MS"/>
                        </a:rPr>
                        <a:t>y</a:t>
                      </a:r>
                      <a:r>
                        <a:rPr sz="600" spc="-90" dirty="0">
                          <a:latin typeface="Trebuchet MS"/>
                          <a:cs typeface="Trebuchet MS"/>
                        </a:rPr>
                        <a:t> </a:t>
                      </a:r>
                      <a:r>
                        <a:rPr sz="600" spc="-5" dirty="0">
                          <a:latin typeface="Trebuchet MS"/>
                          <a:cs typeface="Trebuchet MS"/>
                        </a:rPr>
                        <a:t>h</a:t>
                      </a:r>
                      <a:r>
                        <a:rPr sz="600" dirty="0">
                          <a:latin typeface="Trebuchet MS"/>
                          <a:cs typeface="Trebuchet MS"/>
                        </a:rPr>
                        <a:t>as</a:t>
                      </a:r>
                      <a:r>
                        <a:rPr sz="600" spc="-85" dirty="0">
                          <a:latin typeface="Trebuchet MS"/>
                          <a:cs typeface="Trebuchet MS"/>
                        </a:rPr>
                        <a:t> </a:t>
                      </a:r>
                      <a:r>
                        <a:rPr sz="600" spc="-5" dirty="0">
                          <a:latin typeface="Trebuchet MS"/>
                          <a:cs typeface="Trebuchet MS"/>
                        </a:rPr>
                        <a:t>f</a:t>
                      </a:r>
                      <a:r>
                        <a:rPr sz="600" spc="10" dirty="0">
                          <a:latin typeface="Trebuchet MS"/>
                          <a:cs typeface="Trebuchet MS"/>
                        </a:rPr>
                        <a:t>a</a:t>
                      </a:r>
                      <a:r>
                        <a:rPr sz="600" spc="-10" dirty="0">
                          <a:latin typeface="Trebuchet MS"/>
                          <a:cs typeface="Trebuchet MS"/>
                        </a:rPr>
                        <a:t>i</a:t>
                      </a:r>
                      <a:r>
                        <a:rPr sz="600" spc="5" dirty="0">
                          <a:latin typeface="Trebuchet MS"/>
                          <a:cs typeface="Trebuchet MS"/>
                        </a:rPr>
                        <a:t>led  </a:t>
                      </a:r>
                      <a:r>
                        <a:rPr sz="600" spc="-10" dirty="0">
                          <a:latin typeface="Trebuchet MS"/>
                          <a:cs typeface="Trebuchet MS"/>
                        </a:rPr>
                        <a:t>t</a:t>
                      </a:r>
                      <a:r>
                        <a:rPr sz="600" dirty="0">
                          <a:latin typeface="Trebuchet MS"/>
                          <a:cs typeface="Trebuchet MS"/>
                        </a:rPr>
                        <a:t>o</a:t>
                      </a:r>
                      <a:r>
                        <a:rPr sz="600" spc="-85" dirty="0">
                          <a:latin typeface="Trebuchet MS"/>
                          <a:cs typeface="Trebuchet MS"/>
                        </a:rPr>
                        <a:t> </a:t>
                      </a:r>
                      <a:r>
                        <a:rPr sz="600" spc="-5" dirty="0">
                          <a:latin typeface="Trebuchet MS"/>
                          <a:cs typeface="Trebuchet MS"/>
                        </a:rPr>
                        <a:t>f</a:t>
                      </a:r>
                      <a:r>
                        <a:rPr sz="600" dirty="0">
                          <a:latin typeface="Trebuchet MS"/>
                          <a:cs typeface="Trebuchet MS"/>
                        </a:rPr>
                        <a:t>u</a:t>
                      </a:r>
                      <a:r>
                        <a:rPr sz="600" spc="5" dirty="0">
                          <a:latin typeface="Trebuchet MS"/>
                          <a:cs typeface="Trebuchet MS"/>
                        </a:rPr>
                        <a:t>l</a:t>
                      </a:r>
                      <a:r>
                        <a:rPr sz="600" spc="-5" dirty="0">
                          <a:latin typeface="Trebuchet MS"/>
                          <a:cs typeface="Trebuchet MS"/>
                        </a:rPr>
                        <a:t>fi</a:t>
                      </a:r>
                      <a:r>
                        <a:rPr sz="600" dirty="0">
                          <a:latin typeface="Trebuchet MS"/>
                          <a:cs typeface="Trebuchet MS"/>
                        </a:rPr>
                        <a:t>l</a:t>
                      </a:r>
                      <a:r>
                        <a:rPr sz="600" spc="-85" dirty="0">
                          <a:latin typeface="Trebuchet MS"/>
                          <a:cs typeface="Trebuchet MS"/>
                        </a:rPr>
                        <a:t> </a:t>
                      </a:r>
                      <a:r>
                        <a:rPr sz="600" spc="-5" dirty="0">
                          <a:latin typeface="Trebuchet MS"/>
                          <a:cs typeface="Trebuchet MS"/>
                        </a:rPr>
                        <a:t>an</a:t>
                      </a:r>
                      <a:r>
                        <a:rPr sz="600" dirty="0">
                          <a:latin typeface="Trebuchet MS"/>
                          <a:cs typeface="Trebuchet MS"/>
                        </a:rPr>
                        <a:t>y</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10" dirty="0">
                          <a:latin typeface="Trebuchet MS"/>
                          <a:cs typeface="Trebuchet MS"/>
                        </a:rPr>
                        <a:t>it</a:t>
                      </a:r>
                      <a:r>
                        <a:rPr sz="600" dirty="0">
                          <a:latin typeface="Trebuchet MS"/>
                          <a:cs typeface="Trebuchet MS"/>
                        </a:rPr>
                        <a:t>s  </a:t>
                      </a:r>
                      <a:r>
                        <a:rPr sz="600" spc="5" dirty="0">
                          <a:latin typeface="Trebuchet MS"/>
                          <a:cs typeface="Trebuchet MS"/>
                        </a:rPr>
                        <a:t>o</a:t>
                      </a:r>
                      <a:r>
                        <a:rPr sz="600" spc="-5" dirty="0">
                          <a:latin typeface="Trebuchet MS"/>
                          <a:cs typeface="Trebuchet MS"/>
                        </a:rPr>
                        <a:t>b</a:t>
                      </a:r>
                      <a:r>
                        <a:rPr sz="600" spc="5" dirty="0">
                          <a:latin typeface="Trebuchet MS"/>
                          <a:cs typeface="Trebuchet MS"/>
                        </a:rPr>
                        <a:t>l</a:t>
                      </a:r>
                      <a:r>
                        <a:rPr sz="600" spc="-5" dirty="0">
                          <a:latin typeface="Trebuchet MS"/>
                          <a:cs typeface="Trebuchet MS"/>
                        </a:rPr>
                        <a:t>ig</a:t>
                      </a:r>
                      <a:r>
                        <a:rPr sz="600" spc="10" dirty="0">
                          <a:latin typeface="Trebuchet MS"/>
                          <a:cs typeface="Trebuchet MS"/>
                        </a:rPr>
                        <a:t>a</a:t>
                      </a:r>
                      <a:r>
                        <a:rPr sz="600" spc="-10" dirty="0">
                          <a:latin typeface="Trebuchet MS"/>
                          <a:cs typeface="Trebuchet MS"/>
                        </a:rPr>
                        <a:t>t</a:t>
                      </a:r>
                      <a:r>
                        <a:rPr sz="600" spc="-5" dirty="0">
                          <a:latin typeface="Trebuchet MS"/>
                          <a:cs typeface="Trebuchet MS"/>
                        </a:rPr>
                        <a:t>i</a:t>
                      </a:r>
                      <a:r>
                        <a:rPr sz="600" spc="5" dirty="0">
                          <a:latin typeface="Trebuchet MS"/>
                          <a:cs typeface="Trebuchet MS"/>
                        </a:rPr>
                        <a:t>o</a:t>
                      </a:r>
                      <a:r>
                        <a:rPr sz="600" spc="-5" dirty="0">
                          <a:latin typeface="Trebuchet MS"/>
                          <a:cs typeface="Trebuchet MS"/>
                        </a:rPr>
                        <a:t>n</a:t>
                      </a:r>
                      <a:r>
                        <a:rPr sz="600" dirty="0">
                          <a:latin typeface="Trebuchet MS"/>
                          <a:cs typeface="Trebuchet MS"/>
                        </a:rPr>
                        <a:t>s</a:t>
                      </a:r>
                      <a:r>
                        <a:rPr sz="600" spc="-85" dirty="0">
                          <a:latin typeface="Trebuchet MS"/>
                          <a:cs typeface="Trebuchet MS"/>
                        </a:rPr>
                        <a:t> </a:t>
                      </a:r>
                      <a:r>
                        <a:rPr sz="600" dirty="0">
                          <a:latin typeface="Trebuchet MS"/>
                          <a:cs typeface="Trebuchet MS"/>
                        </a:rPr>
                        <a:t>u</a:t>
                      </a:r>
                      <a:r>
                        <a:rPr sz="600" spc="-5" dirty="0">
                          <a:latin typeface="Trebuchet MS"/>
                          <a:cs typeface="Trebuchet MS"/>
                        </a:rPr>
                        <a:t>n</a:t>
                      </a:r>
                      <a:r>
                        <a:rPr sz="600" dirty="0">
                          <a:latin typeface="Trebuchet MS"/>
                          <a:cs typeface="Trebuchet MS"/>
                        </a:rPr>
                        <a:t>d</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t</a:t>
                      </a:r>
                      <a:r>
                        <a:rPr sz="600" spc="-5" dirty="0">
                          <a:latin typeface="Trebuchet MS"/>
                          <a:cs typeface="Trebuchet MS"/>
                        </a:rPr>
                        <a:t>his</a:t>
                      </a:r>
                      <a:endParaRPr sz="600" dirty="0">
                        <a:latin typeface="Trebuchet MS"/>
                        <a:cs typeface="Trebuchet MS"/>
                      </a:endParaRPr>
                    </a:p>
                    <a:p>
                      <a:pPr marL="104775" marR="160020">
                        <a:lnSpc>
                          <a:spcPts val="1200"/>
                        </a:lnSpc>
                        <a:spcBef>
                          <a:spcPts val="15"/>
                        </a:spcBef>
                      </a:pPr>
                      <a:r>
                        <a:rPr sz="600" dirty="0">
                          <a:latin typeface="Trebuchet MS"/>
                          <a:cs typeface="Trebuchet MS"/>
                        </a:rPr>
                        <a:t>A</a:t>
                      </a:r>
                      <a:r>
                        <a:rPr sz="600" spc="-5" dirty="0">
                          <a:latin typeface="Trebuchet MS"/>
                          <a:cs typeface="Trebuchet MS"/>
                        </a:rPr>
                        <a:t>gr</a:t>
                      </a:r>
                      <a:r>
                        <a:rPr sz="600" spc="5" dirty="0">
                          <a:latin typeface="Trebuchet MS"/>
                          <a:cs typeface="Trebuchet MS"/>
                        </a:rPr>
                        <a:t>ee</a:t>
                      </a:r>
                      <a:r>
                        <a:rPr sz="600" spc="-5" dirty="0">
                          <a:latin typeface="Trebuchet MS"/>
                          <a:cs typeface="Trebuchet MS"/>
                        </a:rPr>
                        <a:t>m</a:t>
                      </a:r>
                      <a:r>
                        <a:rPr sz="600" spc="5" dirty="0">
                          <a:latin typeface="Trebuchet MS"/>
                          <a:cs typeface="Trebuchet MS"/>
                        </a:rPr>
                        <a:t>e</a:t>
                      </a:r>
                      <a:r>
                        <a:rPr sz="600" spc="-5" dirty="0">
                          <a:latin typeface="Trebuchet MS"/>
                          <a:cs typeface="Trebuchet MS"/>
                        </a:rPr>
                        <a:t>n</a:t>
                      </a:r>
                      <a:r>
                        <a:rPr sz="600" dirty="0">
                          <a:latin typeface="Trebuchet MS"/>
                          <a:cs typeface="Trebuchet MS"/>
                        </a:rPr>
                        <a:t>t</a:t>
                      </a:r>
                      <a:r>
                        <a:rPr sz="600" spc="-80" dirty="0">
                          <a:latin typeface="Trebuchet MS"/>
                          <a:cs typeface="Trebuchet MS"/>
                        </a:rPr>
                        <a:t> </a:t>
                      </a:r>
                      <a:r>
                        <a:rPr sz="600" spc="-10" dirty="0">
                          <a:latin typeface="Trebuchet MS"/>
                          <a:cs typeface="Trebuchet MS"/>
                        </a:rPr>
                        <a:t>i</a:t>
                      </a:r>
                      <a:r>
                        <a:rPr sz="600" dirty="0">
                          <a:latin typeface="Trebuchet MS"/>
                          <a:cs typeface="Trebuchet MS"/>
                        </a:rPr>
                        <a:t>t</a:t>
                      </a:r>
                      <a:r>
                        <a:rPr sz="600" spc="-95" dirty="0">
                          <a:latin typeface="Trebuchet MS"/>
                          <a:cs typeface="Trebuchet MS"/>
                        </a:rPr>
                        <a:t> </a:t>
                      </a:r>
                      <a:r>
                        <a:rPr sz="600" spc="5" dirty="0">
                          <a:latin typeface="Trebuchet MS"/>
                          <a:cs typeface="Trebuchet MS"/>
                        </a:rPr>
                        <a:t>m</a:t>
                      </a:r>
                      <a:r>
                        <a:rPr sz="600" spc="-5" dirty="0">
                          <a:latin typeface="Trebuchet MS"/>
                          <a:cs typeface="Trebuchet MS"/>
                        </a:rPr>
                        <a:t>a</a:t>
                      </a:r>
                      <a:r>
                        <a:rPr sz="600" dirty="0">
                          <a:latin typeface="Trebuchet MS"/>
                          <a:cs typeface="Trebuchet MS"/>
                        </a:rPr>
                        <a:t>y</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a</a:t>
                      </a:r>
                      <a:r>
                        <a:rPr sz="600" dirty="0">
                          <a:latin typeface="Trebuchet MS"/>
                          <a:cs typeface="Trebuchet MS"/>
                        </a:rPr>
                        <a:t>ke  </a:t>
                      </a:r>
                      <a:r>
                        <a:rPr sz="600" spc="-5" dirty="0">
                          <a:latin typeface="Trebuchet MS"/>
                          <a:cs typeface="Trebuchet MS"/>
                        </a:rPr>
                        <a:t>appr</a:t>
                      </a:r>
                      <a:r>
                        <a:rPr sz="600" spc="5" dirty="0">
                          <a:latin typeface="Trebuchet MS"/>
                          <a:cs typeface="Trebuchet MS"/>
                        </a:rPr>
                        <a:t>op</a:t>
                      </a:r>
                      <a:r>
                        <a:rPr sz="600" spc="-5" dirty="0">
                          <a:latin typeface="Trebuchet MS"/>
                          <a:cs typeface="Trebuchet MS"/>
                        </a:rPr>
                        <a:t>r</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dirty="0">
                          <a:latin typeface="Trebuchet MS"/>
                          <a:cs typeface="Trebuchet MS"/>
                        </a:rPr>
                        <a:t>e</a:t>
                      </a:r>
                      <a:r>
                        <a:rPr sz="600" spc="-85" dirty="0">
                          <a:latin typeface="Trebuchet MS"/>
                          <a:cs typeface="Trebuchet MS"/>
                        </a:rPr>
                        <a:t> </a:t>
                      </a:r>
                      <a:r>
                        <a:rPr sz="600" spc="-5" dirty="0">
                          <a:latin typeface="Trebuchet MS"/>
                          <a:cs typeface="Trebuchet MS"/>
                        </a:rPr>
                        <a:t>m</a:t>
                      </a:r>
                      <a:r>
                        <a:rPr sz="600" spc="5" dirty="0">
                          <a:latin typeface="Trebuchet MS"/>
                          <a:cs typeface="Trebuchet MS"/>
                        </a:rPr>
                        <a:t>e</a:t>
                      </a:r>
                      <a:r>
                        <a:rPr sz="600" spc="-5" dirty="0">
                          <a:latin typeface="Trebuchet MS"/>
                          <a:cs typeface="Trebuchet MS"/>
                        </a:rPr>
                        <a:t>a</a:t>
                      </a:r>
                      <a:r>
                        <a:rPr sz="600" dirty="0">
                          <a:latin typeface="Trebuchet MS"/>
                          <a:cs typeface="Trebuchet MS"/>
                        </a:rPr>
                        <a:t>su</a:t>
                      </a:r>
                      <a:r>
                        <a:rPr sz="600" spc="-5" dirty="0">
                          <a:latin typeface="Trebuchet MS"/>
                          <a:cs typeface="Trebuchet MS"/>
                        </a:rPr>
                        <a:t>r</a:t>
                      </a:r>
                      <a:r>
                        <a:rPr sz="600" spc="5" dirty="0">
                          <a:latin typeface="Trebuchet MS"/>
                          <a:cs typeface="Trebuchet MS"/>
                        </a:rPr>
                        <a:t>es</a:t>
                      </a:r>
                      <a:endParaRPr sz="600" dirty="0">
                        <a:latin typeface="Trebuchet MS"/>
                        <a:cs typeface="Trebuchet MS"/>
                      </a:endParaRPr>
                    </a:p>
                    <a:p>
                      <a:pPr marL="104775">
                        <a:lnSpc>
                          <a:spcPts val="1160"/>
                        </a:lnSpc>
                      </a:pPr>
                      <a:r>
                        <a:rPr sz="6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36</a:t>
            </a:fld>
            <a:endParaRPr spc="-10" dirty="0"/>
          </a:p>
        </p:txBody>
      </p:sp>
      <p:sp>
        <p:nvSpPr>
          <p:cNvPr id="2" name="object 2"/>
          <p:cNvSpPr txBox="1"/>
          <p:nvPr/>
        </p:nvSpPr>
        <p:spPr>
          <a:xfrm>
            <a:off x="3120182" y="334918"/>
            <a:ext cx="1938077" cy="106430"/>
          </a:xfrm>
          <a:prstGeom prst="rect">
            <a:avLst/>
          </a:prstGeom>
        </p:spPr>
        <p:txBody>
          <a:bodyPr vert="horz" wrap="square" lIns="0" tIns="7738" rIns="0" bIns="0" rtlCol="0">
            <a:spAutoFit/>
          </a:bodyPr>
          <a:lstStyle/>
          <a:p>
            <a:pPr marL="8145">
              <a:spcBef>
                <a:spcPts val="61"/>
              </a:spcBef>
            </a:pPr>
            <a:r>
              <a:rPr sz="641" spc="-35" dirty="0">
                <a:solidFill>
                  <a:srgbClr val="79858E"/>
                </a:solidFill>
                <a:latin typeface="Trebuchet MS"/>
                <a:cs typeface="Trebuchet MS"/>
              </a:rPr>
              <a:t>Policy</a:t>
            </a:r>
            <a:r>
              <a:rPr sz="641" spc="-77" dirty="0">
                <a:solidFill>
                  <a:srgbClr val="79858E"/>
                </a:solidFill>
                <a:latin typeface="Trebuchet MS"/>
                <a:cs typeface="Trebuchet MS"/>
              </a:rPr>
              <a:t> </a:t>
            </a:r>
            <a:r>
              <a:rPr sz="641" spc="-38" dirty="0">
                <a:solidFill>
                  <a:srgbClr val="79858E"/>
                </a:solidFill>
                <a:latin typeface="Trebuchet MS"/>
                <a:cs typeface="Trebuchet MS"/>
              </a:rPr>
              <a:t>Department,</a:t>
            </a:r>
            <a:r>
              <a:rPr sz="641" spc="-80" dirty="0">
                <a:solidFill>
                  <a:srgbClr val="79858E"/>
                </a:solidFill>
                <a:latin typeface="Trebuchet MS"/>
                <a:cs typeface="Trebuchet MS"/>
              </a:rPr>
              <a:t> </a:t>
            </a:r>
            <a:r>
              <a:rPr sz="641" spc="-42" dirty="0">
                <a:solidFill>
                  <a:srgbClr val="79858E"/>
                </a:solidFill>
                <a:latin typeface="Trebuchet MS"/>
                <a:cs typeface="Trebuchet MS"/>
              </a:rPr>
              <a:t>Directorate-General</a:t>
            </a:r>
            <a:r>
              <a:rPr sz="641" spc="-73" dirty="0">
                <a:solidFill>
                  <a:srgbClr val="79858E"/>
                </a:solidFill>
                <a:latin typeface="Trebuchet MS"/>
                <a:cs typeface="Trebuchet MS"/>
              </a:rPr>
              <a:t> </a:t>
            </a:r>
            <a:r>
              <a:rPr sz="641" spc="-42" dirty="0">
                <a:solidFill>
                  <a:srgbClr val="79858E"/>
                </a:solidFill>
                <a:latin typeface="Trebuchet MS"/>
                <a:cs typeface="Trebuchet MS"/>
              </a:rPr>
              <a:t>for</a:t>
            </a:r>
            <a:r>
              <a:rPr sz="641" spc="-73" dirty="0">
                <a:solidFill>
                  <a:srgbClr val="79858E"/>
                </a:solidFill>
                <a:latin typeface="Trebuchet MS"/>
                <a:cs typeface="Trebuchet MS"/>
              </a:rPr>
              <a:t> </a:t>
            </a:r>
            <a:r>
              <a:rPr sz="641" spc="-42" dirty="0">
                <a:solidFill>
                  <a:srgbClr val="79858E"/>
                </a:solidFill>
                <a:latin typeface="Trebuchet MS"/>
                <a:cs typeface="Trebuchet MS"/>
              </a:rPr>
              <a:t>External</a:t>
            </a:r>
            <a:r>
              <a:rPr sz="641" spc="-71" dirty="0">
                <a:solidFill>
                  <a:srgbClr val="79858E"/>
                </a:solidFill>
                <a:latin typeface="Trebuchet MS"/>
                <a:cs typeface="Trebuchet MS"/>
              </a:rPr>
              <a:t> </a:t>
            </a:r>
            <a:r>
              <a:rPr sz="641" spc="-35" dirty="0">
                <a:solidFill>
                  <a:srgbClr val="79858E"/>
                </a:solidFill>
                <a:latin typeface="Trebuchet MS"/>
                <a:cs typeface="Trebuchet MS"/>
              </a:rPr>
              <a:t>Policies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1353579458"/>
              </p:ext>
            </p:extLst>
          </p:nvPr>
        </p:nvGraphicFramePr>
        <p:xfrm>
          <a:off x="221942" y="552225"/>
          <a:ext cx="11736280" cy="5805329"/>
        </p:xfrm>
        <a:graphic>
          <a:graphicData uri="http://schemas.openxmlformats.org/drawingml/2006/table">
            <a:tbl>
              <a:tblPr firstRow="1" bandRow="1">
                <a:tableStyleId>{2D5ABB26-0587-4C30-8999-92F81FD0307C}</a:tableStyleId>
              </a:tblPr>
              <a:tblGrid>
                <a:gridCol w="5087258">
                  <a:extLst>
                    <a:ext uri="{9D8B030D-6E8A-4147-A177-3AD203B41FA5}">
                      <a16:colId xmlns:a16="http://schemas.microsoft.com/office/drawing/2014/main" val="20000"/>
                    </a:ext>
                  </a:extLst>
                </a:gridCol>
                <a:gridCol w="1330034">
                  <a:extLst>
                    <a:ext uri="{9D8B030D-6E8A-4147-A177-3AD203B41FA5}">
                      <a16:colId xmlns:a16="http://schemas.microsoft.com/office/drawing/2014/main" val="20001"/>
                    </a:ext>
                  </a:extLst>
                </a:gridCol>
                <a:gridCol w="1330032">
                  <a:extLst>
                    <a:ext uri="{9D8B030D-6E8A-4147-A177-3AD203B41FA5}">
                      <a16:colId xmlns:a16="http://schemas.microsoft.com/office/drawing/2014/main" val="20002"/>
                    </a:ext>
                  </a:extLst>
                </a:gridCol>
                <a:gridCol w="1328888">
                  <a:extLst>
                    <a:ext uri="{9D8B030D-6E8A-4147-A177-3AD203B41FA5}">
                      <a16:colId xmlns:a16="http://schemas.microsoft.com/office/drawing/2014/main" val="20003"/>
                    </a:ext>
                  </a:extLst>
                </a:gridCol>
                <a:gridCol w="1330034">
                  <a:extLst>
                    <a:ext uri="{9D8B030D-6E8A-4147-A177-3AD203B41FA5}">
                      <a16:colId xmlns:a16="http://schemas.microsoft.com/office/drawing/2014/main" val="20004"/>
                    </a:ext>
                  </a:extLst>
                </a:gridCol>
                <a:gridCol w="1330034">
                  <a:extLst>
                    <a:ext uri="{9D8B030D-6E8A-4147-A177-3AD203B41FA5}">
                      <a16:colId xmlns:a16="http://schemas.microsoft.com/office/drawing/2014/main" val="20005"/>
                    </a:ext>
                  </a:extLst>
                </a:gridCol>
              </a:tblGrid>
              <a:tr h="346716">
                <a:tc>
                  <a:txBody>
                    <a:bodyPr/>
                    <a:lstStyle/>
                    <a:p>
                      <a:pPr marL="106045" marR="363220">
                        <a:lnSpc>
                          <a:spcPts val="1240"/>
                        </a:lnSpc>
                      </a:pPr>
                      <a:r>
                        <a:rPr sz="1200" b="1" spc="-75" dirty="0">
                          <a:latin typeface="Tahoma"/>
                          <a:cs typeface="Tahoma"/>
                        </a:rPr>
                        <a:t>Framework </a:t>
                      </a:r>
                      <a:r>
                        <a:rPr sz="1200" b="1" spc="-70" dirty="0">
                          <a:latin typeface="Tahoma"/>
                          <a:cs typeface="Tahoma"/>
                        </a:rPr>
                        <a:t> </a:t>
                      </a:r>
                      <a:r>
                        <a:rPr sz="1200" b="1" dirty="0">
                          <a:latin typeface="Tahoma"/>
                          <a:cs typeface="Tahoma"/>
                        </a:rPr>
                        <a:t>a</a:t>
                      </a:r>
                      <a:r>
                        <a:rPr sz="1200" b="1" spc="5" dirty="0">
                          <a:latin typeface="Tahoma"/>
                          <a:cs typeface="Tahoma"/>
                        </a:rPr>
                        <a:t>gr</a:t>
                      </a:r>
                      <a:r>
                        <a:rPr sz="1200" b="1" dirty="0">
                          <a:latin typeface="Tahoma"/>
                          <a:cs typeface="Tahoma"/>
                        </a:rPr>
                        <a:t>ee</a:t>
                      </a:r>
                      <a:r>
                        <a:rPr sz="1200" b="1" spc="-5" dirty="0">
                          <a:latin typeface="Tahoma"/>
                          <a:cs typeface="Tahoma"/>
                        </a:rPr>
                        <a:t>m</a:t>
                      </a:r>
                      <a:r>
                        <a:rPr sz="1200" b="1" dirty="0">
                          <a:latin typeface="Tahoma"/>
                          <a:cs typeface="Tahoma"/>
                        </a:rPr>
                        <a:t>en</a:t>
                      </a:r>
                      <a:r>
                        <a:rPr sz="1200" b="1" spc="-10" dirty="0">
                          <a:latin typeface="Tahoma"/>
                          <a:cs typeface="Tahoma"/>
                        </a:rPr>
                        <a:t>t</a:t>
                      </a:r>
                      <a:r>
                        <a:rPr sz="1200" b="1" dirty="0">
                          <a:latin typeface="Tahoma"/>
                          <a:cs typeface="Tahoma"/>
                        </a:rPr>
                        <a:t>s</a:t>
                      </a:r>
                      <a:r>
                        <a:rPr sz="1200" b="1" spc="-90" dirty="0">
                          <a:latin typeface="Tahoma"/>
                          <a:cs typeface="Tahoma"/>
                        </a:rPr>
                        <a:t> </a:t>
                      </a:r>
                      <a:r>
                        <a:rPr sz="1200" b="1" spc="-5" dirty="0">
                          <a:latin typeface="Tahoma"/>
                          <a:cs typeface="Tahoma"/>
                        </a:rPr>
                        <a:t>P</a:t>
                      </a:r>
                      <a:r>
                        <a:rPr sz="1200" b="1" dirty="0">
                          <a:latin typeface="Tahoma"/>
                          <a:cs typeface="Tahoma"/>
                        </a:rPr>
                        <a:t>a</a:t>
                      </a:r>
                      <a:r>
                        <a:rPr sz="1200" b="1" spc="5" dirty="0">
                          <a:latin typeface="Tahoma"/>
                          <a:cs typeface="Tahoma"/>
                        </a:rPr>
                        <a:t>r</a:t>
                      </a:r>
                      <a:r>
                        <a:rPr sz="1200" b="1" dirty="0">
                          <a:latin typeface="Tahoma"/>
                          <a:cs typeface="Tahoma"/>
                        </a:rPr>
                        <a:t>t</a:t>
                      </a:r>
                      <a:r>
                        <a:rPr sz="1200" b="1" spc="-95" dirty="0">
                          <a:latin typeface="Tahoma"/>
                          <a:cs typeface="Tahoma"/>
                        </a:rPr>
                        <a:t> </a:t>
                      </a:r>
                      <a:r>
                        <a:rPr sz="1200" b="1" dirty="0">
                          <a:latin typeface="Tahoma"/>
                          <a:cs typeface="Tahoma"/>
                        </a:rPr>
                        <a:t>I</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dirty="0">
                          <a:latin typeface="Tahoma"/>
                          <a:cs typeface="Tahoma"/>
                        </a:rPr>
                        <a:t>Vie</a:t>
                      </a:r>
                      <a:r>
                        <a:rPr sz="1200" b="1" spc="-10" dirty="0">
                          <a:latin typeface="Tahoma"/>
                          <a:cs typeface="Tahoma"/>
                        </a:rPr>
                        <a:t>t</a:t>
                      </a:r>
                      <a:r>
                        <a:rPr sz="1200" b="1" dirty="0">
                          <a:latin typeface="Tahoma"/>
                          <a:cs typeface="Tahoma"/>
                        </a:rPr>
                        <a:t>nam</a:t>
                      </a:r>
                      <a:r>
                        <a:rPr sz="1200" b="1" spc="-95" dirty="0">
                          <a:latin typeface="Tahoma"/>
                          <a:cs typeface="Tahoma"/>
                        </a:rPr>
                        <a:t> </a:t>
                      </a:r>
                      <a:r>
                        <a:rPr sz="1200" b="1" dirty="0">
                          <a:latin typeface="Tahoma"/>
                          <a:cs typeface="Tahoma"/>
                        </a:rPr>
                        <a:t>FA</a:t>
                      </a:r>
                      <a:r>
                        <a:rPr sz="1200" b="1" spc="-95" dirty="0">
                          <a:latin typeface="Tahoma"/>
                          <a:cs typeface="Tahoma"/>
                        </a:rPr>
                        <a:t> </a:t>
                      </a:r>
                      <a:r>
                        <a:rPr sz="1200" b="1" spc="10" dirty="0">
                          <a:latin typeface="Tahoma"/>
                          <a:cs typeface="Tahoma"/>
                        </a:rPr>
                        <a:t>(</a:t>
                      </a:r>
                      <a:r>
                        <a:rPr sz="1200" b="1" spc="-5" dirty="0">
                          <a:latin typeface="Tahoma"/>
                          <a:cs typeface="Tahoma"/>
                        </a:rPr>
                        <a:t>201</a:t>
                      </a:r>
                      <a:r>
                        <a:rPr sz="1200" b="1" spc="10" dirty="0">
                          <a:latin typeface="Tahoma"/>
                          <a:cs typeface="Tahoma"/>
                        </a:rPr>
                        <a:t>2</a:t>
                      </a:r>
                      <a:r>
                        <a:rPr sz="1200" b="1" spc="55" dirty="0">
                          <a:latin typeface="Tahoma"/>
                          <a:cs typeface="Tahoma"/>
                        </a:rPr>
                        <a:t>)</a:t>
                      </a:r>
                      <a:r>
                        <a:rPr sz="1200" b="1" baseline="32407" dirty="0">
                          <a:latin typeface="Tahoma"/>
                          <a:cs typeface="Tahoma"/>
                          <a:hlinkClick r:id="rId2" action="ppaction://hlinksldjump"/>
                        </a:rPr>
                        <a:t>152</a:t>
                      </a:r>
                      <a:endParaRPr sz="1200" baseline="32407"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5" dirty="0">
                          <a:latin typeface="Tahoma"/>
                          <a:cs typeface="Tahoma"/>
                        </a:rPr>
                        <a:t>C</a:t>
                      </a:r>
                      <a:r>
                        <a:rPr sz="1200" b="1" dirty="0">
                          <a:latin typeface="Tahoma"/>
                          <a:cs typeface="Tahoma"/>
                        </a:rPr>
                        <a:t>ana</a:t>
                      </a:r>
                      <a:r>
                        <a:rPr sz="1200" b="1" spc="-10" dirty="0">
                          <a:latin typeface="Tahoma"/>
                          <a:cs typeface="Tahoma"/>
                        </a:rPr>
                        <a:t>d</a:t>
                      </a:r>
                      <a:r>
                        <a:rPr sz="1200" b="1" dirty="0">
                          <a:latin typeface="Tahoma"/>
                          <a:cs typeface="Tahoma"/>
                        </a:rPr>
                        <a:t>a</a:t>
                      </a:r>
                      <a:r>
                        <a:rPr sz="1200" b="1" spc="-90" dirty="0">
                          <a:latin typeface="Tahoma"/>
                          <a:cs typeface="Tahoma"/>
                        </a:rPr>
                        <a:t> </a:t>
                      </a:r>
                      <a:r>
                        <a:rPr sz="1200" b="1" dirty="0">
                          <a:latin typeface="Tahoma"/>
                          <a:cs typeface="Tahoma"/>
                        </a:rPr>
                        <a:t>S</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a:t>
                      </a:r>
                      <a:r>
                        <a:rPr sz="1200" b="1" spc="10" dirty="0">
                          <a:latin typeface="Tahoma"/>
                          <a:cs typeface="Tahoma"/>
                        </a:rPr>
                        <a:t>2</a:t>
                      </a:r>
                      <a:r>
                        <a:rPr sz="1200" b="1" spc="-5" dirty="0">
                          <a:latin typeface="Tahoma"/>
                          <a:cs typeface="Tahoma"/>
                        </a:rPr>
                        <a:t>016)</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5" dirty="0">
                          <a:latin typeface="Tahoma"/>
                          <a:cs typeface="Tahoma"/>
                        </a:rPr>
                        <a:t>N</a:t>
                      </a:r>
                      <a:r>
                        <a:rPr sz="1200" b="1" dirty="0">
                          <a:latin typeface="Tahoma"/>
                          <a:cs typeface="Tahoma"/>
                        </a:rPr>
                        <a:t>Z</a:t>
                      </a:r>
                      <a:r>
                        <a:rPr sz="1200" b="1" spc="-90" dirty="0">
                          <a:latin typeface="Tahoma"/>
                          <a:cs typeface="Tahoma"/>
                        </a:rPr>
                        <a:t> </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(20</a:t>
                      </a:r>
                      <a:r>
                        <a:rPr sz="1200" b="1" spc="10" dirty="0">
                          <a:latin typeface="Tahoma"/>
                          <a:cs typeface="Tahoma"/>
                        </a:rPr>
                        <a:t>1</a:t>
                      </a:r>
                      <a:r>
                        <a:rPr sz="1200" b="1" spc="-5" dirty="0">
                          <a:latin typeface="Tahoma"/>
                          <a:cs typeface="Tahoma"/>
                        </a:rPr>
                        <a:t>6)</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spc="-5" dirty="0">
                          <a:latin typeface="Tahoma"/>
                          <a:cs typeface="Tahoma"/>
                        </a:rPr>
                        <a:t>Au</a:t>
                      </a:r>
                      <a:r>
                        <a:rPr sz="1200" b="1" spc="10" dirty="0">
                          <a:latin typeface="Tahoma"/>
                          <a:cs typeface="Tahoma"/>
                        </a:rPr>
                        <a:t>s</a:t>
                      </a:r>
                      <a:r>
                        <a:rPr sz="1200" b="1" spc="-10" dirty="0">
                          <a:latin typeface="Tahoma"/>
                          <a:cs typeface="Tahoma"/>
                        </a:rPr>
                        <a:t>t</a:t>
                      </a:r>
                      <a:r>
                        <a:rPr sz="1200" b="1" spc="5" dirty="0">
                          <a:latin typeface="Tahoma"/>
                          <a:cs typeface="Tahoma"/>
                        </a:rPr>
                        <a:t>r</a:t>
                      </a:r>
                      <a:r>
                        <a:rPr sz="1200" b="1" dirty="0">
                          <a:latin typeface="Tahoma"/>
                          <a:cs typeface="Tahoma"/>
                        </a:rPr>
                        <a:t>alia</a:t>
                      </a:r>
                      <a:r>
                        <a:rPr sz="1200" b="1" spc="-90" dirty="0">
                          <a:latin typeface="Tahoma"/>
                          <a:cs typeface="Tahoma"/>
                        </a:rPr>
                        <a:t> </a:t>
                      </a:r>
                      <a:r>
                        <a:rPr sz="1200" b="1" dirty="0">
                          <a:latin typeface="Tahoma"/>
                          <a:cs typeface="Tahoma"/>
                        </a:rPr>
                        <a:t>FA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17</a:t>
                      </a:r>
                      <a:r>
                        <a:rPr sz="1200" b="1" dirty="0">
                          <a:latin typeface="Tahoma"/>
                          <a:cs typeface="Tahoma"/>
                        </a:rPr>
                        <a:t>)</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10" dirty="0">
                          <a:latin typeface="Tahoma"/>
                          <a:cs typeface="Tahoma"/>
                        </a:rPr>
                        <a:t>Singap</a:t>
                      </a:r>
                      <a:r>
                        <a:rPr sz="1200" b="1" spc="-15" dirty="0">
                          <a:latin typeface="Tahoma"/>
                          <a:cs typeface="Tahoma"/>
                        </a:rPr>
                        <a:t>o</a:t>
                      </a:r>
                      <a:r>
                        <a:rPr sz="1200" b="1" spc="-10" dirty="0">
                          <a:latin typeface="Tahoma"/>
                          <a:cs typeface="Tahoma"/>
                        </a:rPr>
                        <a:t>r</a:t>
                      </a:r>
                      <a:r>
                        <a:rPr sz="1200" b="1" dirty="0">
                          <a:latin typeface="Tahoma"/>
                          <a:cs typeface="Tahoma"/>
                        </a:rPr>
                        <a:t>e</a:t>
                      </a:r>
                      <a:r>
                        <a:rPr sz="1200" b="1" spc="-114" dirty="0">
                          <a:latin typeface="Tahoma"/>
                          <a:cs typeface="Tahoma"/>
                        </a:rPr>
                        <a:t> </a:t>
                      </a:r>
                      <a:r>
                        <a:rPr sz="1200" b="1" spc="-5" dirty="0">
                          <a:latin typeface="Tahoma"/>
                          <a:cs typeface="Tahoma"/>
                        </a:rPr>
                        <a:t>PC</a:t>
                      </a:r>
                      <a:r>
                        <a:rPr sz="1200" b="1" dirty="0">
                          <a:latin typeface="Tahoma"/>
                          <a:cs typeface="Tahoma"/>
                        </a:rPr>
                        <a:t>A</a:t>
                      </a:r>
                      <a:r>
                        <a:rPr sz="1200" b="1" spc="-120" dirty="0">
                          <a:latin typeface="Tahoma"/>
                          <a:cs typeface="Tahoma"/>
                        </a:rPr>
                        <a:t> </a:t>
                      </a:r>
                      <a:r>
                        <a:rPr sz="1200" b="1" spc="-15" dirty="0">
                          <a:latin typeface="Tahoma"/>
                          <a:cs typeface="Tahoma"/>
                        </a:rPr>
                        <a:t>(</a:t>
                      </a:r>
                      <a:r>
                        <a:rPr sz="1200" b="1" spc="-5" dirty="0">
                          <a:latin typeface="Tahoma"/>
                          <a:cs typeface="Tahoma"/>
                        </a:rPr>
                        <a:t>2</a:t>
                      </a:r>
                      <a:r>
                        <a:rPr sz="1200" b="1" spc="-15" dirty="0">
                          <a:latin typeface="Tahoma"/>
                          <a:cs typeface="Tahoma"/>
                        </a:rPr>
                        <a:t>0</a:t>
                      </a:r>
                      <a:r>
                        <a:rPr sz="1200" b="1" spc="-5" dirty="0">
                          <a:latin typeface="Tahoma"/>
                          <a:cs typeface="Tahoma"/>
                        </a:rPr>
                        <a:t>1</a:t>
                      </a:r>
                      <a:r>
                        <a:rPr sz="1200" b="1" spc="-15" dirty="0">
                          <a:latin typeface="Tahoma"/>
                          <a:cs typeface="Tahoma"/>
                        </a:rPr>
                        <a:t>8)</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2165337">
                <a:tc>
                  <a:txBody>
                    <a:bodyPr/>
                    <a:lstStyle/>
                    <a:p>
                      <a:pPr marL="106045" marR="167640">
                        <a:lnSpc>
                          <a:spcPts val="1240"/>
                        </a:lnSpc>
                        <a:spcBef>
                          <a:spcPts val="15"/>
                        </a:spcBef>
                      </a:pPr>
                      <a:r>
                        <a:rPr sz="1200" b="1" dirty="0">
                          <a:latin typeface="Tahoma"/>
                          <a:cs typeface="Tahoma"/>
                        </a:rPr>
                        <a:t>S</a:t>
                      </a:r>
                      <a:r>
                        <a:rPr sz="1200" b="1" spc="-5" dirty="0">
                          <a:latin typeface="Tahoma"/>
                          <a:cs typeface="Tahoma"/>
                        </a:rPr>
                        <a:t>us</a:t>
                      </a:r>
                      <a:r>
                        <a:rPr sz="1200" b="1" dirty="0">
                          <a:latin typeface="Tahoma"/>
                          <a:cs typeface="Tahoma"/>
                        </a:rPr>
                        <a:t>pen</a:t>
                      </a:r>
                      <a:r>
                        <a:rPr sz="1200" b="1" spc="-5" dirty="0">
                          <a:latin typeface="Tahoma"/>
                          <a:cs typeface="Tahoma"/>
                        </a:rPr>
                        <a:t>s</a:t>
                      </a:r>
                      <a:r>
                        <a:rPr sz="1200" b="1" dirty="0">
                          <a:latin typeface="Tahoma"/>
                          <a:cs typeface="Tahoma"/>
                        </a:rPr>
                        <a:t>ion</a:t>
                      </a:r>
                      <a:r>
                        <a:rPr sz="1200" b="1" spc="-85" dirty="0">
                          <a:latin typeface="Tahoma"/>
                          <a:cs typeface="Tahoma"/>
                        </a:rPr>
                        <a:t> </a:t>
                      </a:r>
                      <a:r>
                        <a:rPr sz="1200" b="1" dirty="0">
                          <a:latin typeface="Tahoma"/>
                          <a:cs typeface="Tahoma"/>
                        </a:rPr>
                        <a:t>as</a:t>
                      </a:r>
                      <a:r>
                        <a:rPr sz="1200" b="1" spc="-90" dirty="0">
                          <a:latin typeface="Tahoma"/>
                          <a:cs typeface="Tahoma"/>
                        </a:rPr>
                        <a:t> </a:t>
                      </a:r>
                      <a:r>
                        <a:rPr sz="1200" b="1" dirty="0">
                          <a:latin typeface="Tahoma"/>
                          <a:cs typeface="Tahoma"/>
                        </a:rPr>
                        <a:t>an  app</a:t>
                      </a:r>
                      <a:r>
                        <a:rPr sz="1200" b="1" spc="5" dirty="0">
                          <a:latin typeface="Tahoma"/>
                          <a:cs typeface="Tahoma"/>
                        </a:rPr>
                        <a:t>r</a:t>
                      </a:r>
                      <a:r>
                        <a:rPr sz="1200" b="1" dirty="0">
                          <a:latin typeface="Tahoma"/>
                          <a:cs typeface="Tahoma"/>
                        </a:rPr>
                        <a:t>op</a:t>
                      </a:r>
                      <a:r>
                        <a:rPr sz="1200" b="1" spc="5" dirty="0">
                          <a:latin typeface="Tahoma"/>
                          <a:cs typeface="Tahoma"/>
                        </a:rPr>
                        <a:t>r</a:t>
                      </a:r>
                      <a:r>
                        <a:rPr sz="1200" b="1" dirty="0">
                          <a:latin typeface="Tahoma"/>
                          <a:cs typeface="Tahoma"/>
                        </a:rPr>
                        <a:t>ia</a:t>
                      </a:r>
                      <a:r>
                        <a:rPr sz="1200" b="1" spc="-10" dirty="0">
                          <a:latin typeface="Tahoma"/>
                          <a:cs typeface="Tahoma"/>
                        </a:rPr>
                        <a:t>t</a:t>
                      </a:r>
                      <a:r>
                        <a:rPr sz="1200" b="1" dirty="0">
                          <a:latin typeface="Tahoma"/>
                          <a:cs typeface="Tahoma"/>
                        </a:rPr>
                        <a:t>e</a:t>
                      </a:r>
                      <a:r>
                        <a:rPr sz="1200" b="1" spc="-90" dirty="0">
                          <a:latin typeface="Tahoma"/>
                          <a:cs typeface="Tahoma"/>
                        </a:rPr>
                        <a:t> </a:t>
                      </a:r>
                      <a:r>
                        <a:rPr sz="1200" b="1" spc="-5" dirty="0">
                          <a:latin typeface="Tahoma"/>
                          <a:cs typeface="Tahoma"/>
                        </a:rPr>
                        <a:t>m</a:t>
                      </a:r>
                      <a:r>
                        <a:rPr sz="1200" b="1" dirty="0">
                          <a:latin typeface="Tahoma"/>
                          <a:cs typeface="Tahoma"/>
                        </a:rPr>
                        <a:t>ea</a:t>
                      </a:r>
                      <a:r>
                        <a:rPr sz="1200" b="1" spc="-5" dirty="0">
                          <a:latin typeface="Tahoma"/>
                          <a:cs typeface="Tahoma"/>
                        </a:rPr>
                        <a:t>su</a:t>
                      </a:r>
                      <a:r>
                        <a:rPr sz="1200" b="1" spc="5" dirty="0">
                          <a:latin typeface="Tahoma"/>
                          <a:cs typeface="Tahoma"/>
                        </a:rPr>
                        <a:t>r</a:t>
                      </a:r>
                      <a:r>
                        <a:rPr sz="1200" b="1" dirty="0">
                          <a:latin typeface="Tahoma"/>
                          <a:cs typeface="Tahoma"/>
                        </a:rPr>
                        <a:t>e</a:t>
                      </a:r>
                      <a:endParaRPr sz="1200" dirty="0">
                        <a:latin typeface="Tahoma"/>
                        <a:cs typeface="Tahoma"/>
                      </a:endParaRPr>
                    </a:p>
                  </a:txBody>
                  <a:tcPr marL="0" marR="0" marT="1222" marB="0">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pPr>
                      <a:endParaRPr sz="6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4775" marR="190500">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spc="5" dirty="0">
                          <a:latin typeface="Trebuchet MS"/>
                          <a:cs typeface="Trebuchet MS"/>
                        </a:rPr>
                        <a:t>(</a:t>
                      </a:r>
                      <a:r>
                        <a:rPr sz="1200" spc="-5" dirty="0">
                          <a:latin typeface="Trebuchet MS"/>
                          <a:cs typeface="Trebuchet MS"/>
                        </a:rPr>
                        <a:t>a</a:t>
                      </a:r>
                      <a:r>
                        <a:rPr sz="1200" dirty="0">
                          <a:latin typeface="Trebuchet MS"/>
                          <a:cs typeface="Trebuchet MS"/>
                        </a:rPr>
                        <a:t>)</a:t>
                      </a:r>
                      <a:r>
                        <a:rPr sz="1200" spc="-85" dirty="0">
                          <a:latin typeface="Trebuchet MS"/>
                          <a:cs typeface="Trebuchet MS"/>
                        </a:rPr>
                        <a:t> </a:t>
                      </a:r>
                      <a:r>
                        <a:rPr sz="1200" dirty="0">
                          <a:latin typeface="Trebuchet MS"/>
                          <a:cs typeface="Trebuchet MS"/>
                        </a:rPr>
                        <a:t>In</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a:t>
                      </a:r>
                      <a:r>
                        <a:rPr sz="1200" spc="-95" dirty="0">
                          <a:latin typeface="Trebuchet MS"/>
                          <a:cs typeface="Trebuchet MS"/>
                        </a:rPr>
                        <a:t> </a:t>
                      </a:r>
                      <a:r>
                        <a:rPr sz="1200" spc="5" dirty="0">
                          <a:latin typeface="Trebuchet MS"/>
                          <a:cs typeface="Trebuchet MS"/>
                        </a:rPr>
                        <a:t>of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10" dirty="0">
                          <a:latin typeface="Trebuchet MS"/>
                          <a:cs typeface="Trebuchet MS"/>
                        </a:rPr>
                        <a:t>n</a:t>
                      </a:r>
                      <a:r>
                        <a:rPr sz="1200" spc="-5" dirty="0">
                          <a:latin typeface="Trebuchet MS"/>
                          <a:cs typeface="Trebuchet MS"/>
                        </a:rPr>
                        <a:t>c</a:t>
                      </a:r>
                      <a:r>
                        <a:rPr sz="1200" dirty="0">
                          <a:latin typeface="Trebuchet MS"/>
                          <a:cs typeface="Trebuchet MS"/>
                        </a:rPr>
                        <a:t>y</a:t>
                      </a:r>
                      <a:r>
                        <a:rPr sz="1200" spc="-90" dirty="0">
                          <a:latin typeface="Trebuchet MS"/>
                          <a:cs typeface="Trebuchet MS"/>
                        </a:rPr>
                        <a:t> </a:t>
                      </a:r>
                      <a:r>
                        <a:rPr sz="120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75" dirty="0">
                          <a:latin typeface="Trebuchet MS"/>
                          <a:cs typeface="Trebuchet MS"/>
                        </a:rPr>
                        <a:t> </a:t>
                      </a:r>
                      <a:r>
                        <a:rPr sz="1200" spc="-5" dirty="0">
                          <a:latin typeface="Trebuchet MS"/>
                          <a:cs typeface="Trebuchet MS"/>
                        </a:rPr>
                        <a:t>m</a:t>
                      </a:r>
                      <a:r>
                        <a:rPr sz="1200" dirty="0">
                          <a:latin typeface="Trebuchet MS"/>
                          <a:cs typeface="Trebuchet MS"/>
                        </a:rPr>
                        <a:t>ay  d</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de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dirty="0">
                          <a:latin typeface="Trebuchet MS"/>
                          <a:cs typeface="Trebuchet MS"/>
                        </a:rPr>
                        <a:t>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p>
                    <a:p>
                      <a:pPr marL="104775" marR="467995">
                        <a:lnSpc>
                          <a:spcPts val="1200"/>
                        </a:lnSpc>
                        <a:spcBef>
                          <a:spcPts val="15"/>
                        </a:spcBef>
                      </a:pPr>
                      <a:r>
                        <a:rPr sz="1200" spc="-5" dirty="0">
                          <a:latin typeface="Trebuchet MS"/>
                          <a:cs typeface="Trebuchet MS"/>
                        </a:rPr>
                        <a:t>pr</a:t>
                      </a:r>
                      <a:r>
                        <a:rPr sz="1200" spc="5" dirty="0">
                          <a:latin typeface="Trebuchet MS"/>
                          <a:cs typeface="Trebuchet MS"/>
                        </a:rPr>
                        <a:t>o</a:t>
                      </a:r>
                      <a:r>
                        <a:rPr sz="1200" dirty="0">
                          <a:latin typeface="Trebuchet MS"/>
                          <a:cs typeface="Trebuchet MS"/>
                        </a:rPr>
                        <a:t>v</a:t>
                      </a:r>
                      <a:r>
                        <a:rPr sz="1200" spc="-5" dirty="0">
                          <a:latin typeface="Trebuchet MS"/>
                          <a:cs typeface="Trebuchet MS"/>
                        </a:rPr>
                        <a:t>i</a:t>
                      </a:r>
                      <a:r>
                        <a:rPr sz="1200" spc="10" dirty="0">
                          <a:latin typeface="Trebuchet MS"/>
                          <a:cs typeface="Trebuchet MS"/>
                        </a:rPr>
                        <a:t>s</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dirty="0">
                          <a:latin typeface="Trebuchet MS"/>
                          <a:cs typeface="Trebuchet MS"/>
                        </a:rPr>
                        <a:t>…</a:t>
                      </a:r>
                    </a:p>
                  </a:txBody>
                  <a:tcPr marL="0" marR="0" marT="8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4775" marR="250190">
                        <a:lnSpc>
                          <a:spcPts val="1200"/>
                        </a:lnSpc>
                        <a:spcBef>
                          <a:spcPts val="10"/>
                        </a:spcBef>
                      </a:pPr>
                      <a:r>
                        <a:rPr sz="1200" spc="5" dirty="0">
                          <a:latin typeface="Trebuchet MS"/>
                          <a:cs typeface="Trebuchet MS"/>
                        </a:rPr>
                        <a:t>7</a:t>
                      </a:r>
                      <a:r>
                        <a:rPr sz="1200" dirty="0">
                          <a:latin typeface="Trebuchet MS"/>
                          <a:cs typeface="Trebuchet MS"/>
                        </a:rPr>
                        <a:t>.</a:t>
                      </a:r>
                      <a:r>
                        <a:rPr sz="1200" spc="-90" dirty="0">
                          <a:latin typeface="Trebuchet MS"/>
                          <a:cs typeface="Trebuchet MS"/>
                        </a:rPr>
                        <a:t> </a:t>
                      </a:r>
                      <a:r>
                        <a:rPr sz="1200" spc="-5" dirty="0">
                          <a:latin typeface="Trebuchet MS"/>
                          <a:cs typeface="Trebuchet MS"/>
                        </a:rPr>
                        <a:t>‘</a:t>
                      </a:r>
                      <a:r>
                        <a:rPr sz="1200" spc="5" dirty="0">
                          <a:latin typeface="Trebuchet MS"/>
                          <a:cs typeface="Trebuchet MS"/>
                        </a:rPr>
                        <a:t>[</a:t>
                      </a:r>
                      <a:r>
                        <a:rPr sz="1200" dirty="0">
                          <a:latin typeface="Trebuchet MS"/>
                          <a:cs typeface="Trebuchet MS"/>
                        </a:rPr>
                        <a:t>A</a:t>
                      </a:r>
                      <a:r>
                        <a:rPr sz="1200" spc="-5" dirty="0">
                          <a:latin typeface="Trebuchet MS"/>
                          <a:cs typeface="Trebuchet MS"/>
                        </a:rPr>
                        <a:t>ppr</a:t>
                      </a:r>
                      <a:r>
                        <a:rPr sz="1200" spc="5" dirty="0">
                          <a:latin typeface="Trebuchet MS"/>
                          <a:cs typeface="Trebuchet MS"/>
                        </a:rPr>
                        <a:t>o</a:t>
                      </a:r>
                      <a:r>
                        <a:rPr sz="1200" spc="-5" dirty="0">
                          <a:latin typeface="Trebuchet MS"/>
                          <a:cs typeface="Trebuchet MS"/>
                        </a:rPr>
                        <a:t>p</a:t>
                      </a:r>
                      <a:r>
                        <a:rPr sz="1200" spc="10" dirty="0">
                          <a:latin typeface="Trebuchet MS"/>
                          <a:cs typeface="Trebuchet MS"/>
                        </a:rPr>
                        <a:t>r</a:t>
                      </a:r>
                      <a:r>
                        <a:rPr sz="1200" spc="-10" dirty="0">
                          <a:latin typeface="Trebuchet MS"/>
                          <a:cs typeface="Trebuchet MS"/>
                        </a:rPr>
                        <a:t>i</a:t>
                      </a:r>
                      <a:r>
                        <a:rPr sz="1200" spc="-5" dirty="0">
                          <a:latin typeface="Trebuchet MS"/>
                          <a:cs typeface="Trebuchet MS"/>
                        </a:rPr>
                        <a:t>a</a:t>
                      </a:r>
                      <a:r>
                        <a:rPr sz="1200" spc="-10" dirty="0">
                          <a:latin typeface="Trebuchet MS"/>
                          <a:cs typeface="Trebuchet MS"/>
                        </a:rPr>
                        <a:t>t</a:t>
                      </a:r>
                      <a:r>
                        <a:rPr sz="1200" spc="5" dirty="0">
                          <a:latin typeface="Trebuchet MS"/>
                          <a:cs typeface="Trebuchet MS"/>
                        </a:rPr>
                        <a:t>e]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90"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an</a:t>
                      </a:r>
                      <a:r>
                        <a:rPr sz="1200" dirty="0">
                          <a:latin typeface="Trebuchet MS"/>
                          <a:cs typeface="Trebuchet MS"/>
                        </a:rPr>
                        <a:t>s</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5"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5" dirty="0">
                          <a:latin typeface="Trebuchet MS"/>
                          <a:cs typeface="Trebuchet MS"/>
                        </a:rPr>
                        <a:t>r</a:t>
                      </a:r>
                      <a:r>
                        <a:rPr sz="1200" spc="5" dirty="0">
                          <a:latin typeface="Trebuchet MS"/>
                          <a:cs typeface="Trebuchet MS"/>
                        </a:rPr>
                        <a:t>t</a:t>
                      </a:r>
                      <a:r>
                        <a:rPr sz="1200" dirty="0">
                          <a:latin typeface="Trebuchet MS"/>
                          <a:cs typeface="Trebuchet MS"/>
                        </a:rPr>
                        <a:t>,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or</a:t>
                      </a:r>
                      <a:endParaRPr sz="1200" dirty="0">
                        <a:latin typeface="Trebuchet MS"/>
                        <a:cs typeface="Trebuchet MS"/>
                      </a:endParaRPr>
                    </a:p>
                    <a:p>
                      <a:pPr marL="104775" marR="384175">
                        <a:lnSpc>
                          <a:spcPts val="1200"/>
                        </a:lnSpc>
                        <a:spcBef>
                          <a:spcPts val="15"/>
                        </a:spcBef>
                      </a:pP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10" dirty="0">
                          <a:latin typeface="Trebuchet MS"/>
                          <a:cs typeface="Trebuchet MS"/>
                        </a:rPr>
                        <a:t>h</a:t>
                      </a:r>
                      <a:r>
                        <a:rPr sz="1200" spc="-10" dirty="0">
                          <a:latin typeface="Trebuchet MS"/>
                          <a:cs typeface="Trebuchet MS"/>
                        </a:rPr>
                        <a:t>i</a:t>
                      </a:r>
                      <a:r>
                        <a:rPr sz="1200" dirty="0">
                          <a:latin typeface="Trebuchet MS"/>
                          <a:cs typeface="Trebuchet MS"/>
                        </a:rPr>
                        <a:t>s  </a:t>
                      </a:r>
                      <a:r>
                        <a:rPr sz="1200" spc="-25" dirty="0">
                          <a:latin typeface="Trebuchet MS"/>
                          <a:cs typeface="Trebuchet MS"/>
                        </a:rPr>
                        <a:t>Agreement</a:t>
                      </a:r>
                      <a:endParaRPr sz="1200" dirty="0">
                        <a:latin typeface="Trebuchet MS"/>
                        <a:cs typeface="Trebuchet MS"/>
                      </a:endParaRPr>
                    </a:p>
                  </a:txBody>
                  <a:tcPr marL="0" marR="0" marT="8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6045" marR="201930">
                        <a:lnSpc>
                          <a:spcPts val="1200"/>
                        </a:lnSpc>
                        <a:spcBef>
                          <a:spcPts val="10"/>
                        </a:spcBef>
                      </a:pPr>
                      <a:r>
                        <a:rPr sz="1200" spc="5" dirty="0">
                          <a:latin typeface="Trebuchet MS"/>
                          <a:cs typeface="Trebuchet MS"/>
                        </a:rPr>
                        <a:t>57(4)</a:t>
                      </a:r>
                      <a:r>
                        <a:rPr sz="1200" dirty="0">
                          <a:latin typeface="Trebuchet MS"/>
                          <a:cs typeface="Trebuchet MS"/>
                        </a:rPr>
                        <a:t>.</a:t>
                      </a:r>
                      <a:r>
                        <a:rPr sz="1200" spc="-90" dirty="0">
                          <a:latin typeface="Trebuchet MS"/>
                          <a:cs typeface="Trebuchet MS"/>
                        </a:rPr>
                        <a:t> </a:t>
                      </a:r>
                      <a:r>
                        <a:rPr sz="1200" dirty="0">
                          <a:latin typeface="Trebuchet MS"/>
                          <a:cs typeface="Trebuchet MS"/>
                        </a:rPr>
                        <a:t>…</a:t>
                      </a:r>
                      <a:r>
                        <a:rPr sz="1200" spc="-10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de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es  </a:t>
                      </a:r>
                      <a:r>
                        <a:rPr sz="1200" spc="-5" dirty="0">
                          <a:latin typeface="Trebuchet MS"/>
                          <a:cs typeface="Trebuchet MS"/>
                        </a:rPr>
                        <a:t>wi</a:t>
                      </a:r>
                      <a:r>
                        <a:rPr sz="1200" spc="5" dirty="0">
                          <a:latin typeface="Trebuchet MS"/>
                          <a:cs typeface="Trebuchet MS"/>
                        </a:rPr>
                        <a:t>t</a:t>
                      </a:r>
                      <a:r>
                        <a:rPr sz="1200" dirty="0">
                          <a:latin typeface="Trebuchet MS"/>
                          <a:cs typeface="Trebuchet MS"/>
                        </a:rPr>
                        <a:t>h</a:t>
                      </a:r>
                      <a:r>
                        <a:rPr sz="1200" spc="-90"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gar</a:t>
                      </a:r>
                      <a:r>
                        <a:rPr sz="1200" dirty="0">
                          <a:latin typeface="Trebuchet MS"/>
                          <a:cs typeface="Trebuchet MS"/>
                        </a:rPr>
                        <a:t>d</a:t>
                      </a:r>
                      <a:r>
                        <a:rPr sz="1200" spc="-7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spc="-10" dirty="0">
                          <a:latin typeface="Trebuchet MS"/>
                          <a:cs typeface="Trebuchet MS"/>
                        </a:rPr>
                        <a:t>t</a:t>
                      </a:r>
                      <a:r>
                        <a:rPr sz="1200" spc="-5" dirty="0">
                          <a:latin typeface="Trebuchet MS"/>
                          <a:cs typeface="Trebuchet MS"/>
                        </a:rPr>
                        <a:t>his</a:t>
                      </a:r>
                      <a:endParaRPr sz="1200" dirty="0">
                        <a:latin typeface="Trebuchet MS"/>
                        <a:cs typeface="Trebuchet MS"/>
                      </a:endParaRPr>
                    </a:p>
                    <a:p>
                      <a:pPr marL="106045" marR="210820">
                        <a:lnSpc>
                          <a:spcPts val="1200"/>
                        </a:lnSpc>
                        <a:spcBef>
                          <a:spcPts val="15"/>
                        </a:spcBef>
                      </a:pP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5" dirty="0">
                          <a:latin typeface="Trebuchet MS"/>
                          <a:cs typeface="Trebuchet MS"/>
                        </a:rPr>
                        <a:t>inc</a:t>
                      </a:r>
                      <a:r>
                        <a:rPr sz="1200" spc="5" dirty="0">
                          <a:latin typeface="Trebuchet MS"/>
                          <a:cs typeface="Trebuchet MS"/>
                        </a:rPr>
                        <a:t>l</a:t>
                      </a:r>
                      <a:r>
                        <a:rPr sz="1200" dirty="0">
                          <a:latin typeface="Trebuchet MS"/>
                          <a:cs typeface="Trebuchet MS"/>
                        </a:rPr>
                        <a:t>u</a:t>
                      </a:r>
                      <a:r>
                        <a:rPr sz="1200" spc="10" dirty="0">
                          <a:latin typeface="Trebuchet MS"/>
                          <a:cs typeface="Trebuchet MS"/>
                        </a:rPr>
                        <a:t>d</a:t>
                      </a:r>
                      <a:r>
                        <a:rPr sz="1200" spc="-5" dirty="0">
                          <a:latin typeface="Trebuchet MS"/>
                          <a:cs typeface="Trebuchet MS"/>
                        </a:rPr>
                        <a:t>in</a:t>
                      </a:r>
                      <a:r>
                        <a:rPr sz="1200" dirty="0">
                          <a:latin typeface="Trebuchet MS"/>
                          <a:cs typeface="Trebuchet MS"/>
                        </a:rPr>
                        <a:t>g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i</a:t>
                      </a:r>
                      <a:r>
                        <a:rPr sz="1200" spc="-10" dirty="0">
                          <a:latin typeface="Trebuchet MS"/>
                          <a:cs typeface="Trebuchet MS"/>
                        </a:rPr>
                        <a:t>t</a:t>
                      </a:r>
                      <a:r>
                        <a:rPr sz="1200" dirty="0">
                          <a:latin typeface="Trebuchet MS"/>
                          <a:cs typeface="Trebuchet MS"/>
                        </a:rPr>
                        <a:t>s  </a:t>
                      </a:r>
                      <a:r>
                        <a:rPr sz="1200" spc="-5" dirty="0">
                          <a:latin typeface="Trebuchet MS"/>
                          <a:cs typeface="Trebuchet MS"/>
                        </a:rPr>
                        <a:t>pr</a:t>
                      </a:r>
                      <a:r>
                        <a:rPr sz="1200" spc="5" dirty="0">
                          <a:latin typeface="Trebuchet MS"/>
                          <a:cs typeface="Trebuchet MS"/>
                        </a:rPr>
                        <a:t>o</a:t>
                      </a:r>
                      <a:r>
                        <a:rPr sz="1200" dirty="0">
                          <a:latin typeface="Trebuchet MS"/>
                          <a:cs typeface="Trebuchet MS"/>
                        </a:rPr>
                        <a:t>v</a:t>
                      </a:r>
                      <a:r>
                        <a:rPr sz="1200" spc="-5" dirty="0">
                          <a:latin typeface="Trebuchet MS"/>
                          <a:cs typeface="Trebuchet MS"/>
                        </a:rPr>
                        <a:t>i</a:t>
                      </a:r>
                      <a:r>
                        <a:rPr sz="1200" spc="10" dirty="0">
                          <a:latin typeface="Trebuchet MS"/>
                          <a:cs typeface="Trebuchet MS"/>
                        </a:rPr>
                        <a:t>s</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i</a:t>
                      </a:r>
                      <a:r>
                        <a:rPr sz="1200" spc="-10" dirty="0">
                          <a:latin typeface="Trebuchet MS"/>
                          <a:cs typeface="Trebuchet MS"/>
                        </a:rPr>
                        <a:t>t</a:t>
                      </a:r>
                      <a:r>
                        <a:rPr sz="1200" dirty="0">
                          <a:latin typeface="Trebuchet MS"/>
                          <a:cs typeface="Trebuchet MS"/>
                        </a:rPr>
                        <a:t>s  </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dirty="0">
                          <a:latin typeface="Trebuchet MS"/>
                          <a:cs typeface="Trebuchet MS"/>
                        </a:rPr>
                        <a:t>….</a:t>
                      </a:r>
                    </a:p>
                  </a:txBody>
                  <a:tcPr marL="0" marR="0" marT="8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4775" marR="151765">
                        <a:lnSpc>
                          <a:spcPts val="1200"/>
                        </a:lnSpc>
                        <a:spcBef>
                          <a:spcPts val="10"/>
                        </a:spcBef>
                      </a:pPr>
                      <a:r>
                        <a:rPr sz="1200" spc="5" dirty="0">
                          <a:latin typeface="Trebuchet MS"/>
                          <a:cs typeface="Trebuchet MS"/>
                        </a:rPr>
                        <a:t>4</a:t>
                      </a:r>
                      <a:r>
                        <a:rPr sz="1200" dirty="0">
                          <a:latin typeface="Trebuchet MS"/>
                          <a:cs typeface="Trebuchet MS"/>
                        </a:rPr>
                        <a:t>.</a:t>
                      </a:r>
                      <a:r>
                        <a:rPr sz="1200" spc="-90" dirty="0">
                          <a:latin typeface="Trebuchet MS"/>
                          <a:cs typeface="Trebuchet MS"/>
                        </a:rPr>
                        <a:t> </a:t>
                      </a:r>
                      <a:r>
                        <a:rPr sz="1200" dirty="0">
                          <a:latin typeface="Trebuchet MS"/>
                          <a:cs typeface="Trebuchet MS"/>
                        </a:rPr>
                        <a:t>…</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dirty="0">
                          <a:latin typeface="Trebuchet MS"/>
                          <a:cs typeface="Trebuchet MS"/>
                        </a:rPr>
                        <a:t>m  </a:t>
                      </a:r>
                      <a:r>
                        <a:rPr sz="1200" spc="-5" dirty="0">
                          <a:latin typeface="Trebuchet MS"/>
                          <a:cs typeface="Trebuchet MS"/>
                        </a:rPr>
                        <a:t>‘</a:t>
                      </a:r>
                      <a:r>
                        <a:rPr sz="1200" dirty="0">
                          <a:latin typeface="Trebuchet MS"/>
                          <a:cs typeface="Trebuchet MS"/>
                        </a:rPr>
                        <a:t>a</a:t>
                      </a:r>
                      <a:r>
                        <a:rPr sz="1200" spc="-5" dirty="0">
                          <a:latin typeface="Trebuchet MS"/>
                          <a:cs typeface="Trebuchet MS"/>
                        </a:rPr>
                        <a:t>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10" dirty="0">
                          <a:latin typeface="Trebuchet MS"/>
                          <a:cs typeface="Trebuchet MS"/>
                        </a:rPr>
                        <a:t>h</a:t>
                      </a:r>
                      <a:r>
                        <a:rPr sz="1200" spc="-5" dirty="0">
                          <a:latin typeface="Trebuchet MS"/>
                          <a:cs typeface="Trebuchet MS"/>
                        </a:rPr>
                        <a:t>i</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5" dirty="0">
                          <a:latin typeface="Trebuchet MS"/>
                          <a:cs typeface="Trebuchet MS"/>
                        </a:rPr>
                        <a:t>r</a:t>
                      </a:r>
                      <a:r>
                        <a:rPr sz="1200" spc="5" dirty="0">
                          <a:latin typeface="Trebuchet MS"/>
                          <a:cs typeface="Trebuchet MS"/>
                        </a:rPr>
                        <a:t>t</a:t>
                      </a:r>
                      <a:r>
                        <a:rPr sz="1200" spc="-5" dirty="0">
                          <a:latin typeface="Trebuchet MS"/>
                          <a:cs typeface="Trebuchet MS"/>
                        </a:rPr>
                        <a:t>ic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a:t>
                      </a:r>
                      <a:r>
                        <a:rPr sz="1200" spc="-5" dirty="0">
                          <a:latin typeface="Trebuchet MS"/>
                          <a:cs typeface="Trebuchet MS"/>
                        </a:rPr>
                        <a:t>n</a:t>
                      </a:r>
                      <a:r>
                        <a:rPr sz="1200" dirty="0">
                          <a:latin typeface="Trebuchet MS"/>
                          <a:cs typeface="Trebuchet MS"/>
                        </a:rPr>
                        <a:t>s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spc="-5" dirty="0">
                          <a:latin typeface="Trebuchet MS"/>
                          <a:cs typeface="Trebuchet MS"/>
                        </a:rPr>
                        <a:t>f</a:t>
                      </a:r>
                      <a:r>
                        <a:rPr sz="1200" dirty="0">
                          <a:latin typeface="Trebuchet MS"/>
                          <a:cs typeface="Trebuchet MS"/>
                        </a:rPr>
                        <a:t>,</a:t>
                      </a:r>
                      <a:r>
                        <a:rPr sz="1200" spc="-90" dirty="0">
                          <a:latin typeface="Trebuchet MS"/>
                          <a:cs typeface="Trebuchet MS"/>
                        </a:rPr>
                        <a:t> </a:t>
                      </a:r>
                      <a:r>
                        <a:rPr sz="1200" spc="5" dirty="0">
                          <a:latin typeface="Trebuchet MS"/>
                          <a:cs typeface="Trebuchet MS"/>
                        </a:rPr>
                        <a:t>or</a:t>
                      </a:r>
                      <a:endParaRPr sz="1200" dirty="0">
                        <a:latin typeface="Trebuchet MS"/>
                        <a:cs typeface="Trebuchet MS"/>
                      </a:endParaRPr>
                    </a:p>
                    <a:p>
                      <a:pPr marL="104775" marR="206375">
                        <a:lnSpc>
                          <a:spcPts val="1200"/>
                        </a:lnSpc>
                        <a:spcBef>
                          <a:spcPts val="15"/>
                        </a:spcBef>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5" dirty="0">
                          <a:latin typeface="Trebuchet MS"/>
                          <a:cs typeface="Trebuchet MS"/>
                        </a:rPr>
                        <a:t>n</a:t>
                      </a:r>
                      <a:r>
                        <a:rPr sz="1200" spc="5" dirty="0">
                          <a:latin typeface="Trebuchet MS"/>
                          <a:cs typeface="Trebuchet MS"/>
                        </a:rPr>
                        <a:t>-</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rf</a:t>
                      </a:r>
                      <a:r>
                        <a:rPr sz="1200" spc="5" dirty="0">
                          <a:latin typeface="Trebuchet MS"/>
                          <a:cs typeface="Trebuchet MS"/>
                        </a:rPr>
                        <a:t>o</a:t>
                      </a:r>
                      <a:r>
                        <a:rPr sz="1200" spc="-5" dirty="0">
                          <a:latin typeface="Trebuchet MS"/>
                          <a:cs typeface="Trebuchet MS"/>
                        </a:rPr>
                        <a:t>r</a:t>
                      </a:r>
                      <a:r>
                        <a:rPr sz="1200" spc="5" dirty="0">
                          <a:latin typeface="Trebuchet MS"/>
                          <a:cs typeface="Trebuchet MS"/>
                        </a:rPr>
                        <a:t>m</a:t>
                      </a:r>
                      <a:r>
                        <a:rPr sz="1200" dirty="0">
                          <a:latin typeface="Trebuchet MS"/>
                          <a:cs typeface="Trebuchet MS"/>
                        </a:rPr>
                        <a:t>a</a:t>
                      </a:r>
                      <a:r>
                        <a:rPr sz="1200" spc="-5" dirty="0">
                          <a:latin typeface="Trebuchet MS"/>
                          <a:cs typeface="Trebuchet MS"/>
                        </a:rPr>
                        <a:t>nce  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m</a:t>
                      </a:r>
                      <a:r>
                        <a:rPr sz="1200" dirty="0">
                          <a:latin typeface="Trebuchet MS"/>
                          <a:cs typeface="Trebuchet MS"/>
                        </a:rPr>
                        <a:t>e</a:t>
                      </a:r>
                      <a:r>
                        <a:rPr sz="1200" spc="-85" dirty="0">
                          <a:latin typeface="Trebuchet MS"/>
                          <a:cs typeface="Trebuchet MS"/>
                        </a:rPr>
                        <a:t> </a:t>
                      </a:r>
                      <a:r>
                        <a:rPr sz="1200" spc="-5" dirty="0">
                          <a:latin typeface="Trebuchet MS"/>
                          <a:cs typeface="Trebuchet MS"/>
                        </a:rPr>
                        <a:t>b</a:t>
                      </a:r>
                      <a:r>
                        <a:rPr sz="1200" spc="5" dirty="0">
                          <a:latin typeface="Trebuchet MS"/>
                          <a:cs typeface="Trebuchet MS"/>
                        </a:rPr>
                        <a:t>e</a:t>
                      </a:r>
                      <a:r>
                        <a:rPr sz="1200" spc="-10"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o</a:t>
                      </a:r>
                      <a:r>
                        <a:rPr sz="1200" dirty="0">
                          <a:latin typeface="Trebuchet MS"/>
                          <a:cs typeface="Trebuchet MS"/>
                        </a:rPr>
                        <a:t>f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5" dirty="0">
                          <a:latin typeface="Trebuchet MS"/>
                          <a:cs typeface="Trebuchet MS"/>
                        </a:rPr>
                        <a:t>ig</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dirty="0">
                          <a:latin typeface="Trebuchet MS"/>
                          <a:cs typeface="Trebuchet MS"/>
                        </a:rPr>
                        <a:t>…</a:t>
                      </a:r>
                    </a:p>
                  </a:txBody>
                  <a:tcPr marL="0" marR="0" marT="814"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02"/>
                  </a:ext>
                </a:extLst>
              </a:tr>
              <a:tr h="2307378">
                <a:tc>
                  <a:txBody>
                    <a:bodyPr/>
                    <a:lstStyle/>
                    <a:p>
                      <a:pPr marL="106045">
                        <a:lnSpc>
                          <a:spcPct val="100000"/>
                        </a:lnSpc>
                        <a:spcBef>
                          <a:spcPts val="5"/>
                        </a:spcBef>
                      </a:pPr>
                      <a:r>
                        <a:rPr sz="1400" b="1" spc="-50" dirty="0">
                          <a:latin typeface="Tahoma"/>
                          <a:cs typeface="Tahoma"/>
                        </a:rPr>
                        <a:t>Proportionality</a:t>
                      </a:r>
                      <a:endParaRPr sz="14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70"/>
                        </a:lnSpc>
                      </a:pPr>
                      <a:r>
                        <a:rPr sz="900" spc="5" dirty="0">
                          <a:latin typeface="Trebuchet MS"/>
                          <a:cs typeface="Trebuchet MS"/>
                        </a:rPr>
                        <a:t>4</a:t>
                      </a:r>
                      <a:r>
                        <a:rPr sz="900" dirty="0">
                          <a:latin typeface="Trebuchet MS"/>
                          <a:cs typeface="Trebuchet MS"/>
                        </a:rPr>
                        <a:t>.</a:t>
                      </a:r>
                      <a:r>
                        <a:rPr sz="900" spc="-90" dirty="0">
                          <a:latin typeface="Trebuchet MS"/>
                          <a:cs typeface="Trebuchet MS"/>
                        </a:rPr>
                        <a:t> </a:t>
                      </a:r>
                      <a:r>
                        <a:rPr sz="900" dirty="0">
                          <a:latin typeface="Trebuchet MS"/>
                          <a:cs typeface="Trebuchet MS"/>
                        </a:rPr>
                        <a:t>…</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spc="5" dirty="0">
                          <a:latin typeface="Trebuchet MS"/>
                          <a:cs typeface="Trebuchet MS"/>
                        </a:rPr>
                        <a:t>e</a:t>
                      </a:r>
                      <a:r>
                        <a:rPr sz="900" spc="-5" dirty="0">
                          <a:latin typeface="Trebuchet MS"/>
                          <a:cs typeface="Trebuchet MS"/>
                        </a:rPr>
                        <a:t>r</a:t>
                      </a:r>
                      <a:r>
                        <a:rPr sz="900" dirty="0">
                          <a:latin typeface="Trebuchet MS"/>
                          <a:cs typeface="Trebuchet MS"/>
                        </a:rPr>
                        <a:t>m</a:t>
                      </a:r>
                    </a:p>
                    <a:p>
                      <a:pPr marL="106045" marR="154305">
                        <a:lnSpc>
                          <a:spcPct val="100099"/>
                        </a:lnSpc>
                        <a:spcBef>
                          <a:spcPts val="10"/>
                        </a:spcBef>
                      </a:pPr>
                      <a:r>
                        <a:rPr sz="900" spc="-45" dirty="0">
                          <a:latin typeface="Trebuchet MS"/>
                          <a:cs typeface="Trebuchet MS"/>
                        </a:rPr>
                        <a:t>‘appropriate </a:t>
                      </a:r>
                      <a:r>
                        <a:rPr sz="900" spc="75" dirty="0">
                          <a:latin typeface="Trebuchet MS"/>
                          <a:cs typeface="Trebuchet MS"/>
                        </a:rPr>
                        <a:t> </a:t>
                      </a: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a:t>
                      </a:r>
                      <a:r>
                        <a:rPr sz="900" spc="-90" dirty="0">
                          <a:latin typeface="Trebuchet MS"/>
                          <a:cs typeface="Trebuchet MS"/>
                        </a:rPr>
                        <a:t> </a:t>
                      </a:r>
                      <a:r>
                        <a:rPr sz="900" spc="-5" dirty="0">
                          <a:latin typeface="Trebuchet MS"/>
                          <a:cs typeface="Trebuchet MS"/>
                        </a:rPr>
                        <a:t>a</a:t>
                      </a:r>
                      <a:r>
                        <a:rPr sz="900" dirty="0">
                          <a:latin typeface="Trebuchet MS"/>
                          <a:cs typeface="Trebuchet MS"/>
                        </a:rPr>
                        <a:t>s</a:t>
                      </a:r>
                      <a:r>
                        <a:rPr sz="900" spc="-85" dirty="0">
                          <a:latin typeface="Trebuchet MS"/>
                          <a:cs typeface="Trebuchet MS"/>
                        </a:rPr>
                        <a:t> </a:t>
                      </a:r>
                      <a:r>
                        <a:rPr sz="900" spc="-5" dirty="0">
                          <a:latin typeface="Trebuchet MS"/>
                          <a:cs typeface="Trebuchet MS"/>
                        </a:rPr>
                        <a:t>r</a:t>
                      </a:r>
                      <a:r>
                        <a:rPr sz="900" spc="5" dirty="0">
                          <a:latin typeface="Trebuchet MS"/>
                          <a:cs typeface="Trebuchet MS"/>
                        </a:rPr>
                        <a:t>e</a:t>
                      </a:r>
                      <a:r>
                        <a:rPr sz="900" spc="-5" dirty="0">
                          <a:latin typeface="Trebuchet MS"/>
                          <a:cs typeface="Trebuchet MS"/>
                        </a:rPr>
                        <a:t>f</a:t>
                      </a:r>
                      <a:r>
                        <a:rPr sz="900" spc="5" dirty="0">
                          <a:latin typeface="Trebuchet MS"/>
                          <a:cs typeface="Trebuchet MS"/>
                        </a:rPr>
                        <a:t>e</a:t>
                      </a:r>
                      <a:r>
                        <a:rPr sz="900" spc="-5" dirty="0">
                          <a:latin typeface="Trebuchet MS"/>
                          <a:cs typeface="Trebuchet MS"/>
                        </a:rPr>
                        <a:t>rr</a:t>
                      </a:r>
                      <a:r>
                        <a:rPr sz="900" spc="5" dirty="0">
                          <a:latin typeface="Trebuchet MS"/>
                          <a:cs typeface="Trebuchet MS"/>
                        </a:rPr>
                        <a:t>e</a:t>
                      </a:r>
                      <a:r>
                        <a:rPr sz="900" dirty="0">
                          <a:latin typeface="Trebuchet MS"/>
                          <a:cs typeface="Trebuchet MS"/>
                        </a:rPr>
                        <a:t>d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i</a:t>
                      </a:r>
                      <a:r>
                        <a:rPr sz="900" dirty="0">
                          <a:latin typeface="Trebuchet MS"/>
                          <a:cs typeface="Trebuchet MS"/>
                        </a:rPr>
                        <a:t>n</a:t>
                      </a:r>
                      <a:r>
                        <a:rPr sz="900" spc="-90" dirty="0">
                          <a:latin typeface="Trebuchet MS"/>
                          <a:cs typeface="Trebuchet MS"/>
                        </a:rPr>
                        <a:t> </a:t>
                      </a:r>
                      <a:r>
                        <a:rPr sz="900" dirty="0">
                          <a:latin typeface="Trebuchet MS"/>
                          <a:cs typeface="Trebuchet MS"/>
                        </a:rPr>
                        <a:t>A</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c</a:t>
                      </a:r>
                      <a:r>
                        <a:rPr sz="900" spc="5" dirty="0">
                          <a:latin typeface="Trebuchet MS"/>
                          <a:cs typeface="Trebuchet MS"/>
                        </a:rPr>
                        <a:t>l</a:t>
                      </a:r>
                      <a:r>
                        <a:rPr sz="900" dirty="0">
                          <a:latin typeface="Trebuchet MS"/>
                          <a:cs typeface="Trebuchet MS"/>
                        </a:rPr>
                        <a:t>e</a:t>
                      </a:r>
                      <a:r>
                        <a:rPr sz="900" spc="-85" dirty="0">
                          <a:latin typeface="Trebuchet MS"/>
                          <a:cs typeface="Trebuchet MS"/>
                        </a:rPr>
                        <a:t> </a:t>
                      </a:r>
                      <a:r>
                        <a:rPr sz="900" spc="5" dirty="0">
                          <a:latin typeface="Trebuchet MS"/>
                          <a:cs typeface="Trebuchet MS"/>
                        </a:rPr>
                        <a:t>57(2)  </a:t>
                      </a:r>
                      <a:r>
                        <a:rPr sz="900" spc="-5" dirty="0">
                          <a:latin typeface="Trebuchet MS"/>
                          <a:cs typeface="Trebuchet MS"/>
                        </a:rPr>
                        <a:t>m</a:t>
                      </a:r>
                      <a:r>
                        <a:rPr sz="900" spc="5" dirty="0">
                          <a:latin typeface="Trebuchet MS"/>
                          <a:cs typeface="Trebuchet MS"/>
                        </a:rPr>
                        <a:t>e</a:t>
                      </a:r>
                      <a:r>
                        <a:rPr sz="900" dirty="0">
                          <a:latin typeface="Trebuchet MS"/>
                          <a:cs typeface="Trebuchet MS"/>
                        </a:rPr>
                        <a:t>a</a:t>
                      </a:r>
                      <a:r>
                        <a:rPr sz="900" spc="-5" dirty="0">
                          <a:latin typeface="Trebuchet MS"/>
                          <a:cs typeface="Trebuchet MS"/>
                        </a:rPr>
                        <a:t>n</a:t>
                      </a:r>
                      <a:r>
                        <a:rPr sz="900" dirty="0">
                          <a:latin typeface="Trebuchet MS"/>
                          <a:cs typeface="Trebuchet MS"/>
                        </a:rPr>
                        <a:t>s</a:t>
                      </a:r>
                      <a:r>
                        <a:rPr sz="900" spc="-85" dirty="0">
                          <a:latin typeface="Trebuchet MS"/>
                          <a:cs typeface="Trebuchet MS"/>
                        </a:rPr>
                        <a:t> </a:t>
                      </a: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a:t>
                      </a:r>
                      <a:r>
                        <a:rPr sz="900" spc="-85" dirty="0">
                          <a:latin typeface="Trebuchet MS"/>
                          <a:cs typeface="Trebuchet MS"/>
                        </a:rPr>
                        <a:t> </a:t>
                      </a:r>
                      <a:r>
                        <a:rPr sz="900" spc="-10" dirty="0">
                          <a:latin typeface="Trebuchet MS"/>
                          <a:cs typeface="Trebuchet MS"/>
                        </a:rPr>
                        <a:t>t</a:t>
                      </a:r>
                      <a:r>
                        <a:rPr sz="900" dirty="0">
                          <a:latin typeface="Trebuchet MS"/>
                          <a:cs typeface="Trebuchet MS"/>
                        </a:rPr>
                        <a:t>ak</a:t>
                      </a:r>
                      <a:r>
                        <a:rPr sz="900" spc="5" dirty="0">
                          <a:latin typeface="Trebuchet MS"/>
                          <a:cs typeface="Trebuchet MS"/>
                        </a:rPr>
                        <a:t>en  </a:t>
                      </a:r>
                      <a:r>
                        <a:rPr sz="900" spc="-10" dirty="0">
                          <a:latin typeface="Trebuchet MS"/>
                          <a:cs typeface="Trebuchet MS"/>
                        </a:rPr>
                        <a:t>i</a:t>
                      </a:r>
                      <a:r>
                        <a:rPr sz="900" dirty="0">
                          <a:latin typeface="Trebuchet MS"/>
                          <a:cs typeface="Trebuchet MS"/>
                        </a:rPr>
                        <a:t>n</a:t>
                      </a:r>
                      <a:r>
                        <a:rPr sz="900" spc="-90" dirty="0">
                          <a:latin typeface="Trebuchet MS"/>
                          <a:cs typeface="Trebuchet MS"/>
                        </a:rPr>
                        <a:t> </a:t>
                      </a:r>
                      <a:r>
                        <a:rPr sz="900" spc="-5" dirty="0">
                          <a:latin typeface="Trebuchet MS"/>
                          <a:cs typeface="Trebuchet MS"/>
                        </a:rPr>
                        <a:t>acc</a:t>
                      </a:r>
                      <a:r>
                        <a:rPr sz="900" spc="5" dirty="0">
                          <a:latin typeface="Trebuchet MS"/>
                          <a:cs typeface="Trebuchet MS"/>
                        </a:rPr>
                        <a:t>o</a:t>
                      </a:r>
                      <a:r>
                        <a:rPr sz="900" spc="-5" dirty="0">
                          <a:latin typeface="Trebuchet MS"/>
                          <a:cs typeface="Trebuchet MS"/>
                        </a:rPr>
                        <a:t>r</a:t>
                      </a:r>
                      <a:r>
                        <a:rPr sz="900" dirty="0">
                          <a:latin typeface="Trebuchet MS"/>
                          <a:cs typeface="Trebuchet MS"/>
                        </a:rPr>
                        <a:t>d</a:t>
                      </a:r>
                      <a:r>
                        <a:rPr sz="900" spc="10" dirty="0">
                          <a:latin typeface="Trebuchet MS"/>
                          <a:cs typeface="Trebuchet MS"/>
                        </a:rPr>
                        <a:t>a</a:t>
                      </a:r>
                      <a:r>
                        <a:rPr sz="900" spc="-5" dirty="0">
                          <a:latin typeface="Trebuchet MS"/>
                          <a:cs typeface="Trebuchet MS"/>
                        </a:rPr>
                        <a:t>nc</a:t>
                      </a:r>
                      <a:r>
                        <a:rPr sz="900" dirty="0">
                          <a:latin typeface="Trebuchet MS"/>
                          <a:cs typeface="Trebuchet MS"/>
                        </a:rPr>
                        <a:t>e</a:t>
                      </a:r>
                      <a:r>
                        <a:rPr sz="900" spc="-85" dirty="0">
                          <a:latin typeface="Trebuchet MS"/>
                          <a:cs typeface="Trebuchet MS"/>
                        </a:rPr>
                        <a:t> </a:t>
                      </a:r>
                      <a:r>
                        <a:rPr sz="900" spc="-5" dirty="0">
                          <a:latin typeface="Trebuchet MS"/>
                          <a:cs typeface="Trebuchet MS"/>
                        </a:rPr>
                        <a:t>w</a:t>
                      </a:r>
                      <a:r>
                        <a:rPr sz="900" spc="5" dirty="0">
                          <a:latin typeface="Trebuchet MS"/>
                          <a:cs typeface="Trebuchet MS"/>
                        </a:rPr>
                        <a:t>i</a:t>
                      </a:r>
                      <a:r>
                        <a:rPr sz="900" spc="-10" dirty="0">
                          <a:latin typeface="Trebuchet MS"/>
                          <a:cs typeface="Trebuchet MS"/>
                        </a:rPr>
                        <a:t>t</a:t>
                      </a:r>
                      <a:r>
                        <a:rPr sz="900" dirty="0">
                          <a:latin typeface="Trebuchet MS"/>
                          <a:cs typeface="Trebuchet MS"/>
                        </a:rPr>
                        <a:t>h  </a:t>
                      </a:r>
                      <a:r>
                        <a:rPr sz="900" spc="-10" dirty="0">
                          <a:latin typeface="Trebuchet MS"/>
                          <a:cs typeface="Trebuchet MS"/>
                        </a:rPr>
                        <a:t>i</a:t>
                      </a:r>
                      <a:r>
                        <a:rPr sz="900" spc="-5" dirty="0">
                          <a:latin typeface="Trebuchet MS"/>
                          <a:cs typeface="Trebuchet MS"/>
                        </a:rPr>
                        <a:t>n</a:t>
                      </a:r>
                      <a:r>
                        <a:rPr sz="900" spc="-10" dirty="0">
                          <a:latin typeface="Trebuchet MS"/>
                          <a:cs typeface="Trebuchet MS"/>
                        </a:rPr>
                        <a:t>t</a:t>
                      </a:r>
                      <a:r>
                        <a:rPr sz="900" spc="5" dirty="0">
                          <a:latin typeface="Trebuchet MS"/>
                          <a:cs typeface="Trebuchet MS"/>
                        </a:rPr>
                        <a:t>e</a:t>
                      </a:r>
                      <a:r>
                        <a:rPr sz="900" spc="10" dirty="0">
                          <a:latin typeface="Trebuchet MS"/>
                          <a:cs typeface="Trebuchet MS"/>
                        </a:rPr>
                        <a:t>r</a:t>
                      </a:r>
                      <a:r>
                        <a:rPr sz="900" spc="-5" dirty="0">
                          <a:latin typeface="Trebuchet MS"/>
                          <a:cs typeface="Trebuchet MS"/>
                        </a:rPr>
                        <a:t>na</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al</a:t>
                      </a:r>
                      <a:r>
                        <a:rPr sz="900" spc="-85" dirty="0">
                          <a:latin typeface="Trebuchet MS"/>
                          <a:cs typeface="Trebuchet MS"/>
                        </a:rPr>
                        <a:t> </a:t>
                      </a:r>
                      <a:r>
                        <a:rPr sz="900" spc="5" dirty="0">
                          <a:latin typeface="Trebuchet MS"/>
                          <a:cs typeface="Trebuchet MS"/>
                        </a:rPr>
                        <a:t>l</a:t>
                      </a:r>
                      <a:r>
                        <a:rPr sz="900" spc="-5" dirty="0">
                          <a:latin typeface="Trebuchet MS"/>
                          <a:cs typeface="Trebuchet MS"/>
                        </a:rPr>
                        <a:t>a</a:t>
                      </a:r>
                      <a:r>
                        <a:rPr sz="900" dirty="0">
                          <a:latin typeface="Trebuchet MS"/>
                          <a:cs typeface="Trebuchet MS"/>
                        </a:rPr>
                        <a:t>w  </a:t>
                      </a:r>
                      <a:r>
                        <a:rPr sz="900" spc="-5" dirty="0">
                          <a:latin typeface="Trebuchet MS"/>
                          <a:cs typeface="Trebuchet MS"/>
                        </a:rPr>
                        <a:t>wh</a:t>
                      </a:r>
                      <a:r>
                        <a:rPr sz="900" spc="-10" dirty="0">
                          <a:latin typeface="Trebuchet MS"/>
                          <a:cs typeface="Trebuchet MS"/>
                        </a:rPr>
                        <a:t>i</a:t>
                      </a:r>
                      <a:r>
                        <a:rPr sz="900" spc="5" dirty="0">
                          <a:latin typeface="Trebuchet MS"/>
                          <a:cs typeface="Trebuchet MS"/>
                        </a:rPr>
                        <a:t>c</a:t>
                      </a:r>
                      <a:r>
                        <a:rPr sz="900" dirty="0">
                          <a:latin typeface="Trebuchet MS"/>
                          <a:cs typeface="Trebuchet MS"/>
                        </a:rPr>
                        <a:t>h</a:t>
                      </a:r>
                      <a:r>
                        <a:rPr sz="900" spc="-90" dirty="0">
                          <a:latin typeface="Trebuchet MS"/>
                          <a:cs typeface="Trebuchet MS"/>
                        </a:rPr>
                        <a:t> </a:t>
                      </a:r>
                      <a:r>
                        <a:rPr sz="900" dirty="0">
                          <a:latin typeface="Trebuchet MS"/>
                          <a:cs typeface="Trebuchet MS"/>
                        </a:rPr>
                        <a:t>a</a:t>
                      </a:r>
                      <a:r>
                        <a:rPr sz="900" spc="-5" dirty="0">
                          <a:latin typeface="Trebuchet MS"/>
                          <a:cs typeface="Trebuchet MS"/>
                        </a:rPr>
                        <a:t>r</a:t>
                      </a:r>
                      <a:r>
                        <a:rPr sz="900" dirty="0">
                          <a:latin typeface="Trebuchet MS"/>
                          <a:cs typeface="Trebuchet MS"/>
                        </a:rPr>
                        <a:t>e  </a:t>
                      </a:r>
                      <a:r>
                        <a:rPr sz="900" spc="-5" dirty="0">
                          <a:latin typeface="Trebuchet MS"/>
                          <a:cs typeface="Trebuchet MS"/>
                        </a:rPr>
                        <a:t>pr</a:t>
                      </a:r>
                      <a:r>
                        <a:rPr sz="900" spc="5" dirty="0">
                          <a:latin typeface="Trebuchet MS"/>
                          <a:cs typeface="Trebuchet MS"/>
                        </a:rPr>
                        <a:t>o</a:t>
                      </a:r>
                      <a:r>
                        <a:rPr sz="900" spc="-5" dirty="0">
                          <a:latin typeface="Trebuchet MS"/>
                          <a:cs typeface="Trebuchet MS"/>
                        </a:rPr>
                        <a:t>p</a:t>
                      </a:r>
                      <a:r>
                        <a:rPr sz="900" spc="5" dirty="0">
                          <a:latin typeface="Trebuchet MS"/>
                          <a:cs typeface="Trebuchet MS"/>
                        </a:rPr>
                        <a:t>o</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spc="10" dirty="0">
                          <a:latin typeface="Trebuchet MS"/>
                          <a:cs typeface="Trebuchet MS"/>
                        </a:rPr>
                        <a:t>a</a:t>
                      </a:r>
                      <a:r>
                        <a:rPr sz="900" spc="-10" dirty="0">
                          <a:latin typeface="Trebuchet MS"/>
                          <a:cs typeface="Trebuchet MS"/>
                        </a:rPr>
                        <a:t>t</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  </a:t>
                      </a:r>
                      <a:r>
                        <a:rPr sz="900" spc="-5" dirty="0">
                          <a:latin typeface="Trebuchet MS"/>
                          <a:cs typeface="Trebuchet MS"/>
                        </a:rPr>
                        <a:t>fa</a:t>
                      </a:r>
                      <a:r>
                        <a:rPr sz="900" spc="-10" dirty="0">
                          <a:latin typeface="Trebuchet MS"/>
                          <a:cs typeface="Trebuchet MS"/>
                        </a:rPr>
                        <a:t>i</a:t>
                      </a:r>
                      <a:r>
                        <a:rPr sz="900" spc="5" dirty="0">
                          <a:latin typeface="Trebuchet MS"/>
                          <a:cs typeface="Trebuchet MS"/>
                        </a:rPr>
                        <a:t>l</a:t>
                      </a:r>
                      <a:r>
                        <a:rPr sz="900" dirty="0">
                          <a:latin typeface="Trebuchet MS"/>
                          <a:cs typeface="Trebuchet MS"/>
                        </a:rPr>
                        <a:t>u</a:t>
                      </a:r>
                      <a:r>
                        <a:rPr sz="900" spc="-5" dirty="0">
                          <a:latin typeface="Trebuchet MS"/>
                          <a:cs typeface="Trebuchet MS"/>
                        </a:rPr>
                        <a:t>r</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i</a:t>
                      </a:r>
                      <a:r>
                        <a:rPr sz="900" spc="5" dirty="0">
                          <a:latin typeface="Trebuchet MS"/>
                          <a:cs typeface="Trebuchet MS"/>
                        </a:rPr>
                        <a:t>m</a:t>
                      </a:r>
                      <a:r>
                        <a:rPr sz="900" spc="-5" dirty="0">
                          <a:latin typeface="Trebuchet MS"/>
                          <a:cs typeface="Trebuchet MS"/>
                        </a:rPr>
                        <a:t>p</a:t>
                      </a:r>
                      <a:r>
                        <a:rPr sz="900" spc="5" dirty="0">
                          <a:latin typeface="Trebuchet MS"/>
                          <a:cs typeface="Trebuchet MS"/>
                        </a:rPr>
                        <a:t>le</a:t>
                      </a:r>
                      <a:r>
                        <a:rPr sz="900" spc="-5" dirty="0">
                          <a:latin typeface="Trebuchet MS"/>
                          <a:cs typeface="Trebuchet MS"/>
                        </a:rPr>
                        <a:t>m</a:t>
                      </a:r>
                      <a:r>
                        <a:rPr sz="900" spc="5" dirty="0">
                          <a:latin typeface="Trebuchet MS"/>
                          <a:cs typeface="Trebuchet MS"/>
                        </a:rPr>
                        <a:t>e</a:t>
                      </a:r>
                      <a:r>
                        <a:rPr sz="900" spc="-5" dirty="0">
                          <a:latin typeface="Trebuchet MS"/>
                          <a:cs typeface="Trebuchet MS"/>
                        </a:rPr>
                        <a:t>n</a:t>
                      </a:r>
                      <a:r>
                        <a:rPr sz="900" dirty="0">
                          <a:latin typeface="Trebuchet MS"/>
                          <a:cs typeface="Trebuchet MS"/>
                        </a:rPr>
                        <a:t>t  </a:t>
                      </a:r>
                      <a:r>
                        <a:rPr sz="900" spc="5" dirty="0">
                          <a:latin typeface="Trebuchet MS"/>
                          <a:cs typeface="Trebuchet MS"/>
                        </a:rPr>
                        <a:t>o</a:t>
                      </a:r>
                      <a:r>
                        <a:rPr sz="900" spc="-5" dirty="0">
                          <a:latin typeface="Trebuchet MS"/>
                          <a:cs typeface="Trebuchet MS"/>
                        </a:rPr>
                        <a:t>b</a:t>
                      </a:r>
                      <a:r>
                        <a:rPr sz="900" spc="5" dirty="0">
                          <a:latin typeface="Trebuchet MS"/>
                          <a:cs typeface="Trebuchet MS"/>
                        </a:rPr>
                        <a:t>l</a:t>
                      </a:r>
                      <a:r>
                        <a:rPr sz="900" spc="-5" dirty="0">
                          <a:latin typeface="Trebuchet MS"/>
                          <a:cs typeface="Trebuchet MS"/>
                        </a:rPr>
                        <a:t>ig</a:t>
                      </a:r>
                      <a:r>
                        <a:rPr sz="900" spc="10" dirty="0">
                          <a:latin typeface="Trebuchet MS"/>
                          <a:cs typeface="Trebuchet MS"/>
                        </a:rPr>
                        <a:t>a</a:t>
                      </a:r>
                      <a:r>
                        <a:rPr sz="900" spc="-10" dirty="0">
                          <a:latin typeface="Trebuchet MS"/>
                          <a:cs typeface="Trebuchet MS"/>
                        </a:rPr>
                        <a:t>t</a:t>
                      </a:r>
                      <a:r>
                        <a:rPr sz="900" spc="-5"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s</a:t>
                      </a:r>
                      <a:r>
                        <a:rPr sz="900" spc="-85" dirty="0">
                          <a:latin typeface="Trebuchet MS"/>
                          <a:cs typeface="Trebuchet MS"/>
                        </a:rPr>
                        <a:t> </a:t>
                      </a:r>
                      <a:r>
                        <a:rPr sz="900" dirty="0">
                          <a:latin typeface="Trebuchet MS"/>
                          <a:cs typeface="Trebuchet MS"/>
                        </a:rPr>
                        <a:t>u</a:t>
                      </a:r>
                      <a:r>
                        <a:rPr sz="900" spc="-5" dirty="0">
                          <a:latin typeface="Trebuchet MS"/>
                          <a:cs typeface="Trebuchet MS"/>
                        </a:rPr>
                        <a:t>n</a:t>
                      </a:r>
                      <a:r>
                        <a:rPr sz="900" dirty="0">
                          <a:latin typeface="Trebuchet MS"/>
                          <a:cs typeface="Trebuchet MS"/>
                        </a:rPr>
                        <a:t>d</a:t>
                      </a:r>
                      <a:r>
                        <a:rPr sz="900" spc="5" dirty="0">
                          <a:latin typeface="Trebuchet MS"/>
                          <a:cs typeface="Trebuchet MS"/>
                        </a:rPr>
                        <a:t>e</a:t>
                      </a:r>
                      <a:r>
                        <a:rPr sz="900" dirty="0">
                          <a:latin typeface="Trebuchet MS"/>
                          <a:cs typeface="Trebuchet MS"/>
                        </a:rPr>
                        <a:t>r</a:t>
                      </a:r>
                      <a:r>
                        <a:rPr sz="900" spc="-90" dirty="0">
                          <a:latin typeface="Trebuchet MS"/>
                          <a:cs typeface="Trebuchet MS"/>
                        </a:rPr>
                        <a:t> </a:t>
                      </a:r>
                      <a:r>
                        <a:rPr sz="900" spc="5" dirty="0">
                          <a:latin typeface="Trebuchet MS"/>
                          <a:cs typeface="Trebuchet MS"/>
                        </a:rPr>
                        <a:t>t</a:t>
                      </a:r>
                      <a:r>
                        <a:rPr sz="900" spc="-5" dirty="0">
                          <a:latin typeface="Trebuchet MS"/>
                          <a:cs typeface="Trebuchet MS"/>
                        </a:rPr>
                        <a:t>h</a:t>
                      </a:r>
                      <a:r>
                        <a:rPr sz="900" spc="-10" dirty="0">
                          <a:latin typeface="Trebuchet MS"/>
                          <a:cs typeface="Trebuchet MS"/>
                        </a:rPr>
                        <a:t>i</a:t>
                      </a:r>
                      <a:r>
                        <a:rPr sz="900" dirty="0">
                          <a:latin typeface="Trebuchet MS"/>
                          <a:cs typeface="Trebuchet MS"/>
                        </a:rPr>
                        <a:t>s  A</a:t>
                      </a:r>
                      <a:r>
                        <a:rPr sz="900" spc="-5" dirty="0">
                          <a:latin typeface="Trebuchet MS"/>
                          <a:cs typeface="Trebuchet MS"/>
                        </a:rPr>
                        <a:t>gr</a:t>
                      </a:r>
                      <a:r>
                        <a:rPr sz="900" spc="5" dirty="0">
                          <a:latin typeface="Trebuchet MS"/>
                          <a:cs typeface="Trebuchet MS"/>
                        </a:rPr>
                        <a:t>ee</a:t>
                      </a:r>
                      <a:r>
                        <a:rPr sz="900" spc="-5" dirty="0">
                          <a:latin typeface="Trebuchet MS"/>
                          <a:cs typeface="Trebuchet MS"/>
                        </a:rPr>
                        <a:t>m</a:t>
                      </a:r>
                      <a:r>
                        <a:rPr sz="900" spc="5" dirty="0">
                          <a:latin typeface="Trebuchet MS"/>
                          <a:cs typeface="Trebuchet MS"/>
                        </a:rPr>
                        <a:t>e</a:t>
                      </a:r>
                      <a:r>
                        <a:rPr sz="900" spc="-5" dirty="0">
                          <a:latin typeface="Trebuchet MS"/>
                          <a:cs typeface="Trebuchet MS"/>
                        </a:rPr>
                        <a:t>n</a:t>
                      </a:r>
                      <a:r>
                        <a:rPr sz="900" spc="5" dirty="0">
                          <a:latin typeface="Trebuchet MS"/>
                          <a:cs typeface="Trebuchet MS"/>
                        </a:rPr>
                        <a:t>t</a:t>
                      </a:r>
                      <a:r>
                        <a:rPr sz="900" dirty="0">
                          <a:latin typeface="Trebuchet MS"/>
                          <a:cs typeface="Trebuchet MS"/>
                        </a:rPr>
                        <a:t>.</a:t>
                      </a:r>
                      <a:r>
                        <a:rPr sz="900" spc="-90" dirty="0">
                          <a:latin typeface="Trebuchet MS"/>
                          <a:cs typeface="Trebuchet MS"/>
                        </a:rPr>
                        <a:t> </a:t>
                      </a:r>
                      <a:r>
                        <a:rPr sz="900" dirty="0">
                          <a:latin typeface="Trebuchet MS"/>
                          <a:cs typeface="Trebuchet MS"/>
                        </a:rPr>
                        <a:t>In</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  s</a:t>
                      </a:r>
                      <a:r>
                        <a:rPr sz="900" spc="5" dirty="0">
                          <a:latin typeface="Trebuchet MS"/>
                          <a:cs typeface="Trebuchet MS"/>
                        </a:rPr>
                        <a:t>ele</a:t>
                      </a:r>
                      <a:r>
                        <a:rPr sz="900" spc="-5" dirty="0">
                          <a:latin typeface="Trebuchet MS"/>
                          <a:cs typeface="Trebuchet MS"/>
                        </a:rPr>
                        <a:t>c</a:t>
                      </a:r>
                      <a:r>
                        <a:rPr sz="900" spc="-10" dirty="0">
                          <a:latin typeface="Trebuchet MS"/>
                          <a:cs typeface="Trebuchet MS"/>
                        </a:rPr>
                        <a:t>ti</a:t>
                      </a:r>
                      <a:r>
                        <a:rPr sz="900" spc="5" dirty="0">
                          <a:latin typeface="Trebuchet MS"/>
                          <a:cs typeface="Trebuchet MS"/>
                        </a:rPr>
                        <a:t>o</a:t>
                      </a:r>
                      <a:r>
                        <a:rPr sz="900" dirty="0">
                          <a:latin typeface="Trebuchet MS"/>
                          <a:cs typeface="Trebuchet MS"/>
                        </a:rPr>
                        <a:t>n</a:t>
                      </a:r>
                      <a:r>
                        <a:rPr sz="900" spc="-90" dirty="0">
                          <a:latin typeface="Trebuchet MS"/>
                          <a:cs typeface="Trebuchet MS"/>
                        </a:rPr>
                        <a:t> </a:t>
                      </a:r>
                      <a:r>
                        <a:rPr sz="900" spc="5" dirty="0">
                          <a:latin typeface="Trebuchet MS"/>
                          <a:cs typeface="Trebuchet MS"/>
                        </a:rPr>
                        <a:t>o</a:t>
                      </a:r>
                      <a:r>
                        <a:rPr sz="900" dirty="0">
                          <a:latin typeface="Trebuchet MS"/>
                          <a:cs typeface="Trebuchet MS"/>
                        </a:rPr>
                        <a:t>f</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spc="5" dirty="0">
                          <a:latin typeface="Trebuchet MS"/>
                          <a:cs typeface="Trebuchet MS"/>
                        </a:rPr>
                        <a:t>e</a:t>
                      </a:r>
                      <a:r>
                        <a:rPr sz="900" dirty="0">
                          <a:latin typeface="Trebuchet MS"/>
                          <a:cs typeface="Trebuchet MS"/>
                        </a:rPr>
                        <a:t>se  </a:t>
                      </a: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a:t>
                      </a:r>
                      <a:r>
                        <a:rPr sz="900" spc="-90" dirty="0">
                          <a:latin typeface="Trebuchet MS"/>
                          <a:cs typeface="Trebuchet MS"/>
                        </a:rPr>
                        <a:t> </a:t>
                      </a:r>
                      <a:r>
                        <a:rPr sz="900" spc="-5" dirty="0">
                          <a:latin typeface="Trebuchet MS"/>
                          <a:cs typeface="Trebuchet MS"/>
                        </a:rPr>
                        <a:t>pri</a:t>
                      </a:r>
                      <a:r>
                        <a:rPr sz="900" spc="5" dirty="0">
                          <a:latin typeface="Trebuchet MS"/>
                          <a:cs typeface="Trebuchet MS"/>
                        </a:rPr>
                        <a:t>o</a:t>
                      </a:r>
                      <a:r>
                        <a:rPr sz="900" spc="10" dirty="0">
                          <a:latin typeface="Trebuchet MS"/>
                          <a:cs typeface="Trebuchet MS"/>
                        </a:rPr>
                        <a:t>r</a:t>
                      </a:r>
                      <a:r>
                        <a:rPr sz="900" spc="5" dirty="0">
                          <a:latin typeface="Trebuchet MS"/>
                          <a:cs typeface="Trebuchet MS"/>
                        </a:rPr>
                        <a:t>i</a:t>
                      </a:r>
                      <a:r>
                        <a:rPr sz="900" spc="-10" dirty="0">
                          <a:latin typeface="Trebuchet MS"/>
                          <a:cs typeface="Trebuchet MS"/>
                        </a:rPr>
                        <a:t>t</a:t>
                      </a:r>
                      <a:r>
                        <a:rPr sz="900" dirty="0">
                          <a:latin typeface="Trebuchet MS"/>
                          <a:cs typeface="Trebuchet MS"/>
                        </a:rPr>
                        <a:t>y  </a:t>
                      </a:r>
                      <a:r>
                        <a:rPr sz="900" spc="-5" dirty="0">
                          <a:latin typeface="Trebuchet MS"/>
                          <a:cs typeface="Trebuchet MS"/>
                        </a:rPr>
                        <a:t>m</a:t>
                      </a:r>
                      <a:r>
                        <a:rPr sz="900" dirty="0">
                          <a:latin typeface="Trebuchet MS"/>
                          <a:cs typeface="Trebuchet MS"/>
                        </a:rPr>
                        <a:t>ust</a:t>
                      </a:r>
                      <a:r>
                        <a:rPr sz="900" spc="-95" dirty="0">
                          <a:latin typeface="Trebuchet MS"/>
                          <a:cs typeface="Trebuchet MS"/>
                        </a:rPr>
                        <a:t> </a:t>
                      </a:r>
                      <a:r>
                        <a:rPr sz="900" spc="-5" dirty="0">
                          <a:latin typeface="Trebuchet MS"/>
                          <a:cs typeface="Trebuchet MS"/>
                        </a:rPr>
                        <a:t>b</a:t>
                      </a:r>
                      <a:r>
                        <a:rPr sz="900" dirty="0">
                          <a:latin typeface="Trebuchet MS"/>
                          <a:cs typeface="Trebuchet MS"/>
                        </a:rPr>
                        <a:t>e</a:t>
                      </a:r>
                      <a:r>
                        <a:rPr sz="900" spc="-85" dirty="0">
                          <a:latin typeface="Trebuchet MS"/>
                          <a:cs typeface="Trebuchet MS"/>
                        </a:rPr>
                        <a:t> </a:t>
                      </a:r>
                      <a:r>
                        <a:rPr sz="900" spc="5" dirty="0">
                          <a:latin typeface="Trebuchet MS"/>
                          <a:cs typeface="Trebuchet MS"/>
                        </a:rPr>
                        <a:t>g</a:t>
                      </a:r>
                      <a:r>
                        <a:rPr sz="900" spc="-10" dirty="0">
                          <a:latin typeface="Trebuchet MS"/>
                          <a:cs typeface="Trebuchet MS"/>
                        </a:rPr>
                        <a:t>i</a:t>
                      </a:r>
                      <a:r>
                        <a:rPr sz="900" dirty="0">
                          <a:latin typeface="Trebuchet MS"/>
                          <a:cs typeface="Trebuchet MS"/>
                        </a:rPr>
                        <a:t>v</a:t>
                      </a:r>
                      <a:r>
                        <a:rPr sz="900" spc="5" dirty="0">
                          <a:latin typeface="Trebuchet MS"/>
                          <a:cs typeface="Trebuchet MS"/>
                        </a:rPr>
                        <a:t>e</a:t>
                      </a:r>
                      <a:r>
                        <a:rPr sz="900" dirty="0">
                          <a:latin typeface="Trebuchet MS"/>
                          <a:cs typeface="Trebuchet MS"/>
                        </a:rPr>
                        <a:t>n</a:t>
                      </a:r>
                      <a:r>
                        <a:rPr sz="900" spc="-90" dirty="0">
                          <a:latin typeface="Trebuchet MS"/>
                          <a:cs typeface="Trebuchet MS"/>
                        </a:rPr>
                        <a:t> </a:t>
                      </a:r>
                      <a:r>
                        <a:rPr sz="900" spc="-10" dirty="0">
                          <a:latin typeface="Trebuchet MS"/>
                          <a:cs typeface="Trebuchet MS"/>
                        </a:rPr>
                        <a:t>t</a:t>
                      </a:r>
                      <a:r>
                        <a:rPr sz="900" dirty="0">
                          <a:latin typeface="Trebuchet MS"/>
                          <a:cs typeface="Trebuchet MS"/>
                        </a:rPr>
                        <a:t>o  </a:t>
                      </a:r>
                      <a:r>
                        <a:rPr sz="900" spc="-10" dirty="0">
                          <a:latin typeface="Trebuchet MS"/>
                          <a:cs typeface="Trebuchet MS"/>
                        </a:rPr>
                        <a:t>t</a:t>
                      </a:r>
                      <a:r>
                        <a:rPr sz="900" spc="-5" dirty="0">
                          <a:latin typeface="Trebuchet MS"/>
                          <a:cs typeface="Trebuchet MS"/>
                        </a:rPr>
                        <a:t>h</a:t>
                      </a:r>
                      <a:r>
                        <a:rPr sz="900" spc="5" dirty="0">
                          <a:latin typeface="Trebuchet MS"/>
                          <a:cs typeface="Trebuchet MS"/>
                        </a:rPr>
                        <a:t>o</a:t>
                      </a:r>
                      <a:r>
                        <a:rPr sz="900" dirty="0">
                          <a:latin typeface="Trebuchet MS"/>
                          <a:cs typeface="Trebuchet MS"/>
                        </a:rPr>
                        <a:t>se</a:t>
                      </a:r>
                      <a:r>
                        <a:rPr sz="900" spc="-85" dirty="0">
                          <a:latin typeface="Trebuchet MS"/>
                          <a:cs typeface="Trebuchet MS"/>
                        </a:rPr>
                        <a:t> </a:t>
                      </a:r>
                      <a:r>
                        <a:rPr sz="900" spc="-5" dirty="0">
                          <a:latin typeface="Trebuchet MS"/>
                          <a:cs typeface="Trebuchet MS"/>
                        </a:rPr>
                        <a:t>whi</a:t>
                      </a:r>
                      <a:r>
                        <a:rPr sz="900" spc="5" dirty="0">
                          <a:latin typeface="Trebuchet MS"/>
                          <a:cs typeface="Trebuchet MS"/>
                        </a:rPr>
                        <a:t>c</a:t>
                      </a:r>
                      <a:r>
                        <a:rPr sz="900" dirty="0">
                          <a:latin typeface="Trebuchet MS"/>
                          <a:cs typeface="Trebuchet MS"/>
                        </a:rPr>
                        <a:t>h</a:t>
                      </a:r>
                      <a:r>
                        <a:rPr sz="900" spc="-90" dirty="0">
                          <a:latin typeface="Trebuchet MS"/>
                          <a:cs typeface="Trebuchet MS"/>
                        </a:rPr>
                        <a:t> </a:t>
                      </a:r>
                      <a:r>
                        <a:rPr sz="900" spc="5" dirty="0">
                          <a:latin typeface="Trebuchet MS"/>
                          <a:cs typeface="Trebuchet MS"/>
                        </a:rPr>
                        <a:t>le</a:t>
                      </a:r>
                      <a:r>
                        <a:rPr sz="900" spc="-5" dirty="0">
                          <a:latin typeface="Trebuchet MS"/>
                          <a:cs typeface="Trebuchet MS"/>
                        </a:rPr>
                        <a:t>a</a:t>
                      </a:r>
                      <a:r>
                        <a:rPr sz="900" dirty="0">
                          <a:latin typeface="Trebuchet MS"/>
                          <a:cs typeface="Trebuchet MS"/>
                        </a:rPr>
                        <a:t>st  d</a:t>
                      </a:r>
                      <a:r>
                        <a:rPr sz="900" spc="-10" dirty="0">
                          <a:latin typeface="Trebuchet MS"/>
                          <a:cs typeface="Trebuchet MS"/>
                        </a:rPr>
                        <a:t>i</a:t>
                      </a:r>
                      <a:r>
                        <a:rPr sz="900" dirty="0">
                          <a:latin typeface="Trebuchet MS"/>
                          <a:cs typeface="Trebuchet MS"/>
                        </a:rPr>
                        <a:t>s</a:t>
                      </a:r>
                      <a:r>
                        <a:rPr sz="900" spc="-10" dirty="0">
                          <a:latin typeface="Trebuchet MS"/>
                          <a:cs typeface="Trebuchet MS"/>
                        </a:rPr>
                        <a:t>t</a:t>
                      </a:r>
                      <a:r>
                        <a:rPr sz="900" dirty="0">
                          <a:latin typeface="Trebuchet MS"/>
                          <a:cs typeface="Trebuchet MS"/>
                        </a:rPr>
                        <a:t>u</a:t>
                      </a:r>
                      <a:r>
                        <a:rPr sz="900" spc="10" dirty="0">
                          <a:latin typeface="Trebuchet MS"/>
                          <a:cs typeface="Trebuchet MS"/>
                        </a:rPr>
                        <a:t>r</a:t>
                      </a:r>
                      <a:r>
                        <a:rPr sz="900" dirty="0">
                          <a:latin typeface="Trebuchet MS"/>
                          <a:cs typeface="Trebuchet MS"/>
                        </a:rPr>
                        <a:t>b</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  </a:t>
                      </a:r>
                      <a:r>
                        <a:rPr sz="900" spc="-5" dirty="0">
                          <a:latin typeface="Trebuchet MS"/>
                          <a:cs typeface="Trebuchet MS"/>
                        </a:rPr>
                        <a:t>f</a:t>
                      </a:r>
                      <a:r>
                        <a:rPr sz="900" dirty="0">
                          <a:latin typeface="Trebuchet MS"/>
                          <a:cs typeface="Trebuchet MS"/>
                        </a:rPr>
                        <a:t>u</a:t>
                      </a:r>
                      <a:r>
                        <a:rPr sz="900" spc="-5" dirty="0">
                          <a:latin typeface="Trebuchet MS"/>
                          <a:cs typeface="Trebuchet MS"/>
                        </a:rPr>
                        <a:t>nc</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spc="5" dirty="0">
                          <a:latin typeface="Trebuchet MS"/>
                          <a:cs typeface="Trebuchet MS"/>
                        </a:rPr>
                        <a:t>i</a:t>
                      </a:r>
                      <a:r>
                        <a:rPr sz="900" spc="-5" dirty="0">
                          <a:latin typeface="Trebuchet MS"/>
                          <a:cs typeface="Trebuchet MS"/>
                        </a:rPr>
                        <a:t>n</a:t>
                      </a:r>
                      <a:r>
                        <a:rPr sz="900" dirty="0">
                          <a:latin typeface="Trebuchet MS"/>
                          <a:cs typeface="Trebuchet MS"/>
                        </a:rPr>
                        <a:t>g</a:t>
                      </a:r>
                      <a:r>
                        <a:rPr sz="900" spc="-90" dirty="0">
                          <a:latin typeface="Trebuchet MS"/>
                          <a:cs typeface="Trebuchet MS"/>
                        </a:rPr>
                        <a:t> </a:t>
                      </a:r>
                      <a:r>
                        <a:rPr sz="900" spc="5" dirty="0">
                          <a:latin typeface="Trebuchet MS"/>
                          <a:cs typeface="Trebuchet MS"/>
                        </a:rPr>
                        <a:t>o</a:t>
                      </a:r>
                      <a:r>
                        <a:rPr sz="900" dirty="0">
                          <a:latin typeface="Trebuchet MS"/>
                          <a:cs typeface="Trebuchet MS"/>
                        </a:rPr>
                        <a:t>f</a:t>
                      </a:r>
                      <a:r>
                        <a:rPr sz="900" spc="-90" dirty="0">
                          <a:latin typeface="Trebuchet MS"/>
                          <a:cs typeface="Trebuchet MS"/>
                        </a:rPr>
                        <a:t> </a:t>
                      </a:r>
                      <a:r>
                        <a:rPr sz="900" spc="5" dirty="0">
                          <a:latin typeface="Trebuchet MS"/>
                          <a:cs typeface="Trebuchet MS"/>
                        </a:rPr>
                        <a:t>t</a:t>
                      </a:r>
                      <a:r>
                        <a:rPr sz="900" spc="-5" dirty="0">
                          <a:latin typeface="Trebuchet MS"/>
                          <a:cs typeface="Trebuchet MS"/>
                        </a:rPr>
                        <a:t>h</a:t>
                      </a:r>
                      <a:r>
                        <a:rPr sz="900" spc="-10" dirty="0">
                          <a:latin typeface="Trebuchet MS"/>
                          <a:cs typeface="Trebuchet MS"/>
                        </a:rPr>
                        <a:t>i</a:t>
                      </a:r>
                      <a:r>
                        <a:rPr sz="900" dirty="0">
                          <a:latin typeface="Trebuchet MS"/>
                          <a:cs typeface="Trebuchet MS"/>
                        </a:rPr>
                        <a:t>s  </a:t>
                      </a:r>
                      <a:r>
                        <a:rPr sz="900" spc="-35" dirty="0">
                          <a:latin typeface="Trebuchet MS"/>
                          <a:cs typeface="Trebuchet MS"/>
                        </a:rPr>
                        <a:t>Agreement.</a:t>
                      </a:r>
                      <a:endParaRPr sz="9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a:lnSpc>
                          <a:spcPts val="1170"/>
                        </a:lnSpc>
                      </a:pPr>
                      <a:r>
                        <a:rPr sz="900" dirty="0">
                          <a:latin typeface="Trebuchet MS"/>
                          <a:cs typeface="Trebuchet MS"/>
                        </a:rPr>
                        <a:t>In</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a:t>
                      </a:r>
                      <a:r>
                        <a:rPr sz="900" spc="-85" dirty="0">
                          <a:latin typeface="Trebuchet MS"/>
                          <a:cs typeface="Trebuchet MS"/>
                        </a:rPr>
                        <a:t> </a:t>
                      </a:r>
                      <a:r>
                        <a:rPr sz="900" dirty="0">
                          <a:latin typeface="Trebuchet MS"/>
                          <a:cs typeface="Trebuchet MS"/>
                        </a:rPr>
                        <a:t>s</a:t>
                      </a:r>
                      <a:r>
                        <a:rPr sz="900" spc="5" dirty="0">
                          <a:latin typeface="Trebuchet MS"/>
                          <a:cs typeface="Trebuchet MS"/>
                        </a:rPr>
                        <a:t>ele</a:t>
                      </a:r>
                      <a:r>
                        <a:rPr sz="900" spc="-5" dirty="0">
                          <a:latin typeface="Trebuchet MS"/>
                          <a:cs typeface="Trebuchet MS"/>
                        </a:rPr>
                        <a:t>c</a:t>
                      </a:r>
                      <a:r>
                        <a:rPr sz="900" spc="-10" dirty="0">
                          <a:latin typeface="Trebuchet MS"/>
                          <a:cs typeface="Trebuchet MS"/>
                        </a:rPr>
                        <a:t>ti</a:t>
                      </a:r>
                      <a:r>
                        <a:rPr sz="900" spc="5" dirty="0">
                          <a:latin typeface="Trebuchet MS"/>
                          <a:cs typeface="Trebuchet MS"/>
                        </a:rPr>
                        <a:t>o</a:t>
                      </a:r>
                      <a:r>
                        <a:rPr sz="900" dirty="0">
                          <a:latin typeface="Trebuchet MS"/>
                          <a:cs typeface="Trebuchet MS"/>
                        </a:rPr>
                        <a:t>n</a:t>
                      </a:r>
                      <a:r>
                        <a:rPr sz="900" spc="-90" dirty="0">
                          <a:latin typeface="Trebuchet MS"/>
                          <a:cs typeface="Trebuchet MS"/>
                        </a:rPr>
                        <a:t> </a:t>
                      </a:r>
                      <a:r>
                        <a:rPr sz="900" spc="5" dirty="0">
                          <a:latin typeface="Trebuchet MS"/>
                          <a:cs typeface="Trebuchet MS"/>
                        </a:rPr>
                        <a:t>of</a:t>
                      </a:r>
                      <a:endParaRPr sz="900" dirty="0">
                        <a:latin typeface="Trebuchet MS"/>
                        <a:cs typeface="Trebuchet MS"/>
                      </a:endParaRPr>
                    </a:p>
                    <a:p>
                      <a:pPr marL="104775" marR="176530">
                        <a:lnSpc>
                          <a:spcPct val="100200"/>
                        </a:lnSpc>
                        <a:spcBef>
                          <a:spcPts val="10"/>
                        </a:spcBef>
                      </a:pPr>
                      <a:r>
                        <a:rPr sz="900" spc="-5" dirty="0">
                          <a:latin typeface="Trebuchet MS"/>
                          <a:cs typeface="Trebuchet MS"/>
                        </a:rPr>
                        <a:t>appr</a:t>
                      </a:r>
                      <a:r>
                        <a:rPr sz="900" spc="5" dirty="0">
                          <a:latin typeface="Trebuchet MS"/>
                          <a:cs typeface="Trebuchet MS"/>
                        </a:rPr>
                        <a:t>op</a:t>
                      </a:r>
                      <a:r>
                        <a:rPr sz="900" spc="-5" dirty="0">
                          <a:latin typeface="Trebuchet MS"/>
                          <a:cs typeface="Trebuchet MS"/>
                        </a:rPr>
                        <a:t>r</a:t>
                      </a:r>
                      <a:r>
                        <a:rPr sz="900" spc="-10" dirty="0">
                          <a:latin typeface="Trebuchet MS"/>
                          <a:cs typeface="Trebuchet MS"/>
                        </a:rPr>
                        <a:t>i</a:t>
                      </a:r>
                      <a:r>
                        <a:rPr sz="900" spc="10" dirty="0">
                          <a:latin typeface="Trebuchet MS"/>
                          <a:cs typeface="Trebuchet MS"/>
                        </a:rPr>
                        <a:t>a</a:t>
                      </a:r>
                      <a:r>
                        <a:rPr sz="900" spc="-10" dirty="0">
                          <a:latin typeface="Trebuchet MS"/>
                          <a:cs typeface="Trebuchet MS"/>
                        </a:rPr>
                        <a:t>t</a:t>
                      </a:r>
                      <a:r>
                        <a:rPr sz="900" dirty="0">
                          <a:latin typeface="Trebuchet MS"/>
                          <a:cs typeface="Trebuchet MS"/>
                        </a:rPr>
                        <a:t>e</a:t>
                      </a:r>
                      <a:r>
                        <a:rPr sz="900" spc="-85" dirty="0">
                          <a:latin typeface="Trebuchet MS"/>
                          <a:cs typeface="Trebuchet MS"/>
                        </a:rPr>
                        <a:t> </a:t>
                      </a: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  </a:t>
                      </a:r>
                      <a:r>
                        <a:rPr sz="900" spc="-5" dirty="0">
                          <a:latin typeface="Trebuchet MS"/>
                          <a:cs typeface="Trebuchet MS"/>
                        </a:rPr>
                        <a:t>pri</a:t>
                      </a:r>
                      <a:r>
                        <a:rPr sz="900" spc="5" dirty="0">
                          <a:latin typeface="Trebuchet MS"/>
                          <a:cs typeface="Trebuchet MS"/>
                        </a:rPr>
                        <a:t>o</a:t>
                      </a:r>
                      <a:r>
                        <a:rPr sz="900" spc="10" dirty="0">
                          <a:latin typeface="Trebuchet MS"/>
                          <a:cs typeface="Trebuchet MS"/>
                        </a:rPr>
                        <a:t>r</a:t>
                      </a:r>
                      <a:r>
                        <a:rPr sz="900" spc="-5" dirty="0">
                          <a:latin typeface="Trebuchet MS"/>
                          <a:cs typeface="Trebuchet MS"/>
                        </a:rPr>
                        <a:t>i</a:t>
                      </a:r>
                      <a:r>
                        <a:rPr sz="900" spc="5" dirty="0">
                          <a:latin typeface="Trebuchet MS"/>
                          <a:cs typeface="Trebuchet MS"/>
                        </a:rPr>
                        <a:t>t</a:t>
                      </a:r>
                      <a:r>
                        <a:rPr sz="900" dirty="0">
                          <a:latin typeface="Trebuchet MS"/>
                          <a:cs typeface="Trebuchet MS"/>
                        </a:rPr>
                        <a:t>y</a:t>
                      </a:r>
                      <a:r>
                        <a:rPr sz="900" spc="-90" dirty="0">
                          <a:latin typeface="Trebuchet MS"/>
                          <a:cs typeface="Trebuchet MS"/>
                        </a:rPr>
                        <a:t> </a:t>
                      </a:r>
                      <a:r>
                        <a:rPr sz="900" spc="-5" dirty="0">
                          <a:latin typeface="Trebuchet MS"/>
                          <a:cs typeface="Trebuchet MS"/>
                        </a:rPr>
                        <a:t>m</a:t>
                      </a:r>
                      <a:r>
                        <a:rPr sz="900" dirty="0">
                          <a:latin typeface="Trebuchet MS"/>
                          <a:cs typeface="Trebuchet MS"/>
                        </a:rPr>
                        <a:t>ust</a:t>
                      </a:r>
                      <a:r>
                        <a:rPr sz="900" spc="-95" dirty="0">
                          <a:latin typeface="Trebuchet MS"/>
                          <a:cs typeface="Trebuchet MS"/>
                        </a:rPr>
                        <a:t> </a:t>
                      </a:r>
                      <a:r>
                        <a:rPr sz="900" spc="-5" dirty="0">
                          <a:latin typeface="Trebuchet MS"/>
                          <a:cs typeface="Trebuchet MS"/>
                        </a:rPr>
                        <a:t>b</a:t>
                      </a:r>
                      <a:r>
                        <a:rPr sz="900" dirty="0">
                          <a:latin typeface="Trebuchet MS"/>
                          <a:cs typeface="Trebuchet MS"/>
                        </a:rPr>
                        <a:t>e</a:t>
                      </a:r>
                      <a:r>
                        <a:rPr sz="900" spc="-85" dirty="0">
                          <a:latin typeface="Trebuchet MS"/>
                          <a:cs typeface="Trebuchet MS"/>
                        </a:rPr>
                        <a:t> </a:t>
                      </a:r>
                      <a:r>
                        <a:rPr sz="900" spc="5" dirty="0">
                          <a:latin typeface="Trebuchet MS"/>
                          <a:cs typeface="Trebuchet MS"/>
                        </a:rPr>
                        <a:t>g</a:t>
                      </a:r>
                      <a:r>
                        <a:rPr sz="900" spc="-5" dirty="0">
                          <a:latin typeface="Trebuchet MS"/>
                          <a:cs typeface="Trebuchet MS"/>
                        </a:rPr>
                        <a:t>i</a:t>
                      </a:r>
                      <a:r>
                        <a:rPr sz="900" dirty="0">
                          <a:latin typeface="Trebuchet MS"/>
                          <a:cs typeface="Trebuchet MS"/>
                        </a:rPr>
                        <a:t>v</a:t>
                      </a:r>
                      <a:r>
                        <a:rPr sz="900" spc="5" dirty="0">
                          <a:latin typeface="Trebuchet MS"/>
                          <a:cs typeface="Trebuchet MS"/>
                        </a:rPr>
                        <a:t>e</a:t>
                      </a:r>
                      <a:r>
                        <a:rPr sz="900" dirty="0">
                          <a:latin typeface="Trebuchet MS"/>
                          <a:cs typeface="Trebuchet MS"/>
                        </a:rPr>
                        <a:t>n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t</a:t>
                      </a:r>
                      <a:r>
                        <a:rPr sz="900" spc="-5" dirty="0">
                          <a:latin typeface="Trebuchet MS"/>
                          <a:cs typeface="Trebuchet MS"/>
                        </a:rPr>
                        <a:t>h</a:t>
                      </a:r>
                      <a:r>
                        <a:rPr sz="900" spc="5" dirty="0">
                          <a:latin typeface="Trebuchet MS"/>
                          <a:cs typeface="Trebuchet MS"/>
                        </a:rPr>
                        <a:t>o</a:t>
                      </a:r>
                      <a:r>
                        <a:rPr sz="900" dirty="0">
                          <a:latin typeface="Trebuchet MS"/>
                          <a:cs typeface="Trebuchet MS"/>
                        </a:rPr>
                        <a:t>se</a:t>
                      </a:r>
                      <a:r>
                        <a:rPr sz="900" spc="-85" dirty="0">
                          <a:latin typeface="Trebuchet MS"/>
                          <a:cs typeface="Trebuchet MS"/>
                        </a:rPr>
                        <a:t> </a:t>
                      </a:r>
                      <a:r>
                        <a:rPr sz="900" spc="-5" dirty="0">
                          <a:latin typeface="Trebuchet MS"/>
                          <a:cs typeface="Trebuchet MS"/>
                        </a:rPr>
                        <a:t>wh</a:t>
                      </a:r>
                      <a:r>
                        <a:rPr sz="900" spc="-10" dirty="0">
                          <a:latin typeface="Trebuchet MS"/>
                          <a:cs typeface="Trebuchet MS"/>
                        </a:rPr>
                        <a:t>i</a:t>
                      </a:r>
                      <a:r>
                        <a:rPr sz="900" spc="5" dirty="0">
                          <a:latin typeface="Trebuchet MS"/>
                          <a:cs typeface="Trebuchet MS"/>
                        </a:rPr>
                        <a:t>c</a:t>
                      </a:r>
                      <a:r>
                        <a:rPr sz="900" dirty="0">
                          <a:latin typeface="Trebuchet MS"/>
                          <a:cs typeface="Trebuchet MS"/>
                        </a:rPr>
                        <a:t>h</a:t>
                      </a:r>
                      <a:r>
                        <a:rPr sz="900" spc="-90" dirty="0">
                          <a:latin typeface="Trebuchet MS"/>
                          <a:cs typeface="Trebuchet MS"/>
                        </a:rPr>
                        <a:t> </a:t>
                      </a:r>
                      <a:r>
                        <a:rPr sz="900" spc="5" dirty="0">
                          <a:latin typeface="Trebuchet MS"/>
                          <a:cs typeface="Trebuchet MS"/>
                        </a:rPr>
                        <a:t>le</a:t>
                      </a:r>
                      <a:r>
                        <a:rPr sz="900" spc="-5" dirty="0">
                          <a:latin typeface="Trebuchet MS"/>
                          <a:cs typeface="Trebuchet MS"/>
                        </a:rPr>
                        <a:t>a</a:t>
                      </a:r>
                      <a:r>
                        <a:rPr sz="900" dirty="0">
                          <a:latin typeface="Trebuchet MS"/>
                          <a:cs typeface="Trebuchet MS"/>
                        </a:rPr>
                        <a:t>st  d</a:t>
                      </a:r>
                      <a:r>
                        <a:rPr sz="900" spc="-10" dirty="0">
                          <a:latin typeface="Trebuchet MS"/>
                          <a:cs typeface="Trebuchet MS"/>
                        </a:rPr>
                        <a:t>i</a:t>
                      </a:r>
                      <a:r>
                        <a:rPr sz="900" dirty="0">
                          <a:latin typeface="Trebuchet MS"/>
                          <a:cs typeface="Trebuchet MS"/>
                        </a:rPr>
                        <a:t>s</a:t>
                      </a:r>
                      <a:r>
                        <a:rPr sz="900" spc="-10" dirty="0">
                          <a:latin typeface="Trebuchet MS"/>
                          <a:cs typeface="Trebuchet MS"/>
                        </a:rPr>
                        <a:t>t</a:t>
                      </a:r>
                      <a:r>
                        <a:rPr sz="900" dirty="0">
                          <a:latin typeface="Trebuchet MS"/>
                          <a:cs typeface="Trebuchet MS"/>
                        </a:rPr>
                        <a:t>u</a:t>
                      </a:r>
                      <a:r>
                        <a:rPr sz="900" spc="10" dirty="0">
                          <a:latin typeface="Trebuchet MS"/>
                          <a:cs typeface="Trebuchet MS"/>
                        </a:rPr>
                        <a:t>r</a:t>
                      </a:r>
                      <a:r>
                        <a:rPr sz="900" dirty="0">
                          <a:latin typeface="Trebuchet MS"/>
                          <a:cs typeface="Trebuchet MS"/>
                        </a:rPr>
                        <a:t>b</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a:t>
                      </a:r>
                      <a:r>
                        <a:rPr sz="900" spc="-85" dirty="0">
                          <a:latin typeface="Trebuchet MS"/>
                          <a:cs typeface="Trebuchet MS"/>
                        </a:rPr>
                        <a:t> </a:t>
                      </a:r>
                      <a:r>
                        <a:rPr sz="900" spc="-5" dirty="0">
                          <a:latin typeface="Trebuchet MS"/>
                          <a:cs typeface="Trebuchet MS"/>
                        </a:rPr>
                        <a:t>r</a:t>
                      </a:r>
                      <a:r>
                        <a:rPr sz="900" spc="5" dirty="0">
                          <a:latin typeface="Trebuchet MS"/>
                          <a:cs typeface="Trebuchet MS"/>
                        </a:rPr>
                        <a:t>el</a:t>
                      </a:r>
                      <a:r>
                        <a:rPr sz="900" spc="-5" dirty="0">
                          <a:latin typeface="Trebuchet MS"/>
                          <a:cs typeface="Trebuchet MS"/>
                        </a:rPr>
                        <a:t>a</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s  </a:t>
                      </a:r>
                      <a:r>
                        <a:rPr sz="900" spc="-5" dirty="0">
                          <a:latin typeface="Trebuchet MS"/>
                          <a:cs typeface="Trebuchet MS"/>
                        </a:rPr>
                        <a:t>b</a:t>
                      </a:r>
                      <a:r>
                        <a:rPr sz="900" spc="5" dirty="0">
                          <a:latin typeface="Trebuchet MS"/>
                          <a:cs typeface="Trebuchet MS"/>
                        </a:rPr>
                        <a:t>e</a:t>
                      </a:r>
                      <a:r>
                        <a:rPr sz="900" spc="-10" dirty="0">
                          <a:latin typeface="Trebuchet MS"/>
                          <a:cs typeface="Trebuchet MS"/>
                        </a:rPr>
                        <a:t>t</a:t>
                      </a:r>
                      <a:r>
                        <a:rPr sz="900" spc="-5" dirty="0">
                          <a:latin typeface="Trebuchet MS"/>
                          <a:cs typeface="Trebuchet MS"/>
                        </a:rPr>
                        <a:t>w</a:t>
                      </a:r>
                      <a:r>
                        <a:rPr sz="900" spc="5" dirty="0">
                          <a:latin typeface="Trebuchet MS"/>
                          <a:cs typeface="Trebuchet MS"/>
                        </a:rPr>
                        <a:t>ee</a:t>
                      </a:r>
                      <a:r>
                        <a:rPr sz="900" dirty="0">
                          <a:latin typeface="Trebuchet MS"/>
                          <a:cs typeface="Trebuchet MS"/>
                        </a:rPr>
                        <a:t>n</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a:t>
                      </a:r>
                      <a:r>
                        <a:rPr sz="900" spc="-85" dirty="0">
                          <a:latin typeface="Trebuchet MS"/>
                          <a:cs typeface="Trebuchet MS"/>
                        </a:rPr>
                        <a:t> </a:t>
                      </a:r>
                      <a:r>
                        <a:rPr sz="900" spc="-5" dirty="0">
                          <a:latin typeface="Trebuchet MS"/>
                          <a:cs typeface="Trebuchet MS"/>
                        </a:rPr>
                        <a:t>P</a:t>
                      </a:r>
                      <a:r>
                        <a:rPr sz="900" spc="10" dirty="0">
                          <a:latin typeface="Trebuchet MS"/>
                          <a:cs typeface="Trebuchet MS"/>
                        </a:rPr>
                        <a:t>a</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e</a:t>
                      </a:r>
                      <a:r>
                        <a:rPr sz="900" dirty="0">
                          <a:latin typeface="Trebuchet MS"/>
                          <a:cs typeface="Trebuchet MS"/>
                        </a:rPr>
                        <a:t>s.  </a:t>
                      </a:r>
                      <a:r>
                        <a:rPr sz="900" spc="-5" dirty="0">
                          <a:latin typeface="Trebuchet MS"/>
                          <a:cs typeface="Trebuchet MS"/>
                        </a:rPr>
                        <a:t>Th</a:t>
                      </a:r>
                      <a:r>
                        <a:rPr sz="900" spc="5" dirty="0">
                          <a:latin typeface="Trebuchet MS"/>
                          <a:cs typeface="Trebuchet MS"/>
                        </a:rPr>
                        <a:t>e</a:t>
                      </a:r>
                      <a:r>
                        <a:rPr sz="900" dirty="0">
                          <a:latin typeface="Trebuchet MS"/>
                          <a:cs typeface="Trebuchet MS"/>
                        </a:rPr>
                        <a:t>se</a:t>
                      </a:r>
                      <a:r>
                        <a:rPr sz="900" spc="-85" dirty="0">
                          <a:latin typeface="Trebuchet MS"/>
                          <a:cs typeface="Trebuchet MS"/>
                        </a:rPr>
                        <a:t> </a:t>
                      </a: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  </a:t>
                      </a:r>
                      <a:r>
                        <a:rPr sz="900" spc="-5" dirty="0">
                          <a:latin typeface="Trebuchet MS"/>
                          <a:cs typeface="Trebuchet MS"/>
                        </a:rPr>
                        <a:t>wh</a:t>
                      </a:r>
                      <a:r>
                        <a:rPr sz="900" spc="-10" dirty="0">
                          <a:latin typeface="Trebuchet MS"/>
                          <a:cs typeface="Trebuchet MS"/>
                        </a:rPr>
                        <a:t>i</a:t>
                      </a:r>
                      <a:r>
                        <a:rPr sz="900" spc="5" dirty="0">
                          <a:latin typeface="Trebuchet MS"/>
                          <a:cs typeface="Trebuchet MS"/>
                        </a:rPr>
                        <a:t>c</a:t>
                      </a:r>
                      <a:r>
                        <a:rPr sz="900" dirty="0">
                          <a:latin typeface="Trebuchet MS"/>
                          <a:cs typeface="Trebuchet MS"/>
                        </a:rPr>
                        <a:t>h</a:t>
                      </a:r>
                      <a:r>
                        <a:rPr sz="900" spc="-90" dirty="0">
                          <a:latin typeface="Trebuchet MS"/>
                          <a:cs typeface="Trebuchet MS"/>
                        </a:rPr>
                        <a:t> </a:t>
                      </a:r>
                      <a:r>
                        <a:rPr sz="900" spc="-5" dirty="0">
                          <a:latin typeface="Trebuchet MS"/>
                          <a:cs typeface="Trebuchet MS"/>
                        </a:rPr>
                        <a:t>ar</a:t>
                      </a:r>
                      <a:r>
                        <a:rPr sz="900" dirty="0">
                          <a:latin typeface="Trebuchet MS"/>
                          <a:cs typeface="Trebuchet MS"/>
                        </a:rPr>
                        <a:t>e</a:t>
                      </a:r>
                      <a:r>
                        <a:rPr sz="900" spc="-85" dirty="0">
                          <a:latin typeface="Trebuchet MS"/>
                          <a:cs typeface="Trebuchet MS"/>
                        </a:rPr>
                        <a:t> </a:t>
                      </a:r>
                      <a:r>
                        <a:rPr sz="900" dirty="0">
                          <a:latin typeface="Trebuchet MS"/>
                          <a:cs typeface="Trebuchet MS"/>
                        </a:rPr>
                        <a:t>su</a:t>
                      </a:r>
                      <a:r>
                        <a:rPr sz="900" spc="-5" dirty="0">
                          <a:latin typeface="Trebuchet MS"/>
                          <a:cs typeface="Trebuchet MS"/>
                        </a:rPr>
                        <a:t>bj</a:t>
                      </a:r>
                      <a:r>
                        <a:rPr sz="900" spc="5" dirty="0">
                          <a:latin typeface="Trebuchet MS"/>
                          <a:cs typeface="Trebuchet MS"/>
                        </a:rPr>
                        <a:t>e</a:t>
                      </a:r>
                      <a:r>
                        <a:rPr sz="900" spc="-5" dirty="0">
                          <a:latin typeface="Trebuchet MS"/>
                          <a:cs typeface="Trebuchet MS"/>
                        </a:rPr>
                        <a:t>c</a:t>
                      </a:r>
                      <a:r>
                        <a:rPr sz="900" dirty="0">
                          <a:latin typeface="Trebuchet MS"/>
                          <a:cs typeface="Trebuchet MS"/>
                        </a:rPr>
                        <a:t>t</a:t>
                      </a:r>
                      <a:r>
                        <a:rPr sz="900" spc="-80" dirty="0">
                          <a:latin typeface="Trebuchet MS"/>
                          <a:cs typeface="Trebuchet MS"/>
                        </a:rPr>
                        <a:t> </a:t>
                      </a:r>
                      <a:r>
                        <a:rPr sz="900" spc="-10" dirty="0">
                          <a:latin typeface="Trebuchet MS"/>
                          <a:cs typeface="Trebuchet MS"/>
                        </a:rPr>
                        <a:t>t</a:t>
                      </a:r>
                      <a:r>
                        <a:rPr sz="900" dirty="0">
                          <a:latin typeface="Trebuchet MS"/>
                          <a:cs typeface="Trebuchet MS"/>
                        </a:rPr>
                        <a:t>o  A</a:t>
                      </a:r>
                      <a:r>
                        <a:rPr sz="900" spc="-5" dirty="0">
                          <a:latin typeface="Trebuchet MS"/>
                          <a:cs typeface="Trebuchet MS"/>
                        </a:rPr>
                        <a:t>r</a:t>
                      </a:r>
                      <a:r>
                        <a:rPr sz="900" spc="-10" dirty="0">
                          <a:latin typeface="Trebuchet MS"/>
                          <a:cs typeface="Trebuchet MS"/>
                        </a:rPr>
                        <a:t>t</a:t>
                      </a:r>
                      <a:r>
                        <a:rPr sz="900" spc="5" dirty="0">
                          <a:latin typeface="Trebuchet MS"/>
                          <a:cs typeface="Trebuchet MS"/>
                        </a:rPr>
                        <a:t>i</a:t>
                      </a:r>
                      <a:r>
                        <a:rPr sz="900" spc="-5" dirty="0">
                          <a:latin typeface="Trebuchet MS"/>
                          <a:cs typeface="Trebuchet MS"/>
                        </a:rPr>
                        <a:t>c</a:t>
                      </a:r>
                      <a:r>
                        <a:rPr sz="900" spc="5" dirty="0">
                          <a:latin typeface="Trebuchet MS"/>
                          <a:cs typeface="Trebuchet MS"/>
                        </a:rPr>
                        <a:t>l</a:t>
                      </a:r>
                      <a:r>
                        <a:rPr sz="900" dirty="0">
                          <a:latin typeface="Trebuchet MS"/>
                          <a:cs typeface="Trebuchet MS"/>
                        </a:rPr>
                        <a:t>e</a:t>
                      </a:r>
                      <a:r>
                        <a:rPr sz="900" spc="-85" dirty="0">
                          <a:latin typeface="Trebuchet MS"/>
                          <a:cs typeface="Trebuchet MS"/>
                        </a:rPr>
                        <a:t> </a:t>
                      </a:r>
                      <a:r>
                        <a:rPr sz="900" spc="5" dirty="0">
                          <a:latin typeface="Trebuchet MS"/>
                          <a:cs typeface="Trebuchet MS"/>
                        </a:rPr>
                        <a:t>52(</a:t>
                      </a:r>
                      <a:r>
                        <a:rPr sz="900" spc="-10" dirty="0">
                          <a:latin typeface="Trebuchet MS"/>
                          <a:cs typeface="Trebuchet MS"/>
                        </a:rPr>
                        <a:t>2</a:t>
                      </a:r>
                      <a:r>
                        <a:rPr sz="900" spc="5" dirty="0">
                          <a:latin typeface="Trebuchet MS"/>
                          <a:cs typeface="Trebuchet MS"/>
                        </a:rPr>
                        <a:t>)</a:t>
                      </a:r>
                      <a:r>
                        <a:rPr sz="900" dirty="0">
                          <a:latin typeface="Trebuchet MS"/>
                          <a:cs typeface="Trebuchet MS"/>
                        </a:rPr>
                        <a:t>,</a:t>
                      </a:r>
                      <a:r>
                        <a:rPr sz="900" spc="-90" dirty="0">
                          <a:latin typeface="Trebuchet MS"/>
                          <a:cs typeface="Trebuchet MS"/>
                        </a:rPr>
                        <a:t> </a:t>
                      </a:r>
                      <a:r>
                        <a:rPr sz="900" dirty="0">
                          <a:latin typeface="Trebuchet MS"/>
                          <a:cs typeface="Trebuchet MS"/>
                        </a:rPr>
                        <a:t>s</a:t>
                      </a:r>
                      <a:r>
                        <a:rPr sz="900" spc="-5" dirty="0">
                          <a:latin typeface="Trebuchet MS"/>
                          <a:cs typeface="Trebuchet MS"/>
                        </a:rPr>
                        <a:t>ha</a:t>
                      </a:r>
                      <a:r>
                        <a:rPr sz="900" spc="5" dirty="0">
                          <a:latin typeface="Trebuchet MS"/>
                          <a:cs typeface="Trebuchet MS"/>
                        </a:rPr>
                        <a:t>l</a:t>
                      </a:r>
                      <a:r>
                        <a:rPr sz="900" dirty="0">
                          <a:latin typeface="Trebuchet MS"/>
                          <a:cs typeface="Trebuchet MS"/>
                        </a:rPr>
                        <a:t>l</a:t>
                      </a:r>
                      <a:r>
                        <a:rPr sz="900" spc="-85" dirty="0">
                          <a:latin typeface="Trebuchet MS"/>
                          <a:cs typeface="Trebuchet MS"/>
                        </a:rPr>
                        <a:t> </a:t>
                      </a:r>
                      <a:r>
                        <a:rPr sz="900" spc="-5" dirty="0">
                          <a:latin typeface="Trebuchet MS"/>
                          <a:cs typeface="Trebuchet MS"/>
                        </a:rPr>
                        <a:t>b</a:t>
                      </a:r>
                      <a:r>
                        <a:rPr sz="900" dirty="0">
                          <a:latin typeface="Trebuchet MS"/>
                          <a:cs typeface="Trebuchet MS"/>
                        </a:rPr>
                        <a:t>e  </a:t>
                      </a:r>
                      <a:r>
                        <a:rPr sz="900" spc="-5" dirty="0">
                          <a:latin typeface="Trebuchet MS"/>
                          <a:cs typeface="Trebuchet MS"/>
                        </a:rPr>
                        <a:t>pr</a:t>
                      </a:r>
                      <a:r>
                        <a:rPr sz="900" spc="5" dirty="0">
                          <a:latin typeface="Trebuchet MS"/>
                          <a:cs typeface="Trebuchet MS"/>
                        </a:rPr>
                        <a:t>o</a:t>
                      </a:r>
                      <a:r>
                        <a:rPr sz="900" spc="-5" dirty="0">
                          <a:latin typeface="Trebuchet MS"/>
                          <a:cs typeface="Trebuchet MS"/>
                        </a:rPr>
                        <a:t>p</a:t>
                      </a:r>
                      <a:r>
                        <a:rPr sz="900" spc="5" dirty="0">
                          <a:latin typeface="Trebuchet MS"/>
                          <a:cs typeface="Trebuchet MS"/>
                        </a:rPr>
                        <a:t>o</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spc="10" dirty="0">
                          <a:latin typeface="Trebuchet MS"/>
                          <a:cs typeface="Trebuchet MS"/>
                        </a:rPr>
                        <a:t>a</a:t>
                      </a:r>
                      <a:r>
                        <a:rPr sz="900" spc="-10" dirty="0">
                          <a:latin typeface="Trebuchet MS"/>
                          <a:cs typeface="Trebuchet MS"/>
                        </a:rPr>
                        <a:t>t</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  v</a:t>
                      </a:r>
                      <a:r>
                        <a:rPr sz="900" spc="-10" dirty="0">
                          <a:latin typeface="Trebuchet MS"/>
                          <a:cs typeface="Trebuchet MS"/>
                        </a:rPr>
                        <a:t>i</a:t>
                      </a:r>
                      <a:r>
                        <a:rPr sz="900" spc="5" dirty="0">
                          <a:latin typeface="Trebuchet MS"/>
                          <a:cs typeface="Trebuchet MS"/>
                        </a:rPr>
                        <a:t>ol</a:t>
                      </a:r>
                      <a:r>
                        <a:rPr sz="900" spc="-5" dirty="0">
                          <a:latin typeface="Trebuchet MS"/>
                          <a:cs typeface="Trebuchet MS"/>
                        </a:rPr>
                        <a:t>a</a:t>
                      </a:r>
                      <a:r>
                        <a:rPr sz="900" spc="-10" dirty="0">
                          <a:latin typeface="Trebuchet MS"/>
                          <a:cs typeface="Trebuchet MS"/>
                        </a:rPr>
                        <a:t>ti</a:t>
                      </a:r>
                      <a:r>
                        <a:rPr sz="900" spc="5" dirty="0">
                          <a:latin typeface="Trebuchet MS"/>
                          <a:cs typeface="Trebuchet MS"/>
                        </a:rPr>
                        <a:t>o</a:t>
                      </a:r>
                      <a:r>
                        <a:rPr sz="900" dirty="0">
                          <a:latin typeface="Trebuchet MS"/>
                          <a:cs typeface="Trebuchet MS"/>
                        </a:rPr>
                        <a:t>n</a:t>
                      </a:r>
                      <a:r>
                        <a:rPr sz="900" spc="-90" dirty="0">
                          <a:latin typeface="Trebuchet MS"/>
                          <a:cs typeface="Trebuchet MS"/>
                        </a:rPr>
                        <a:t> </a:t>
                      </a:r>
                      <a:r>
                        <a:rPr sz="900" spc="5" dirty="0">
                          <a:latin typeface="Trebuchet MS"/>
                          <a:cs typeface="Trebuchet MS"/>
                        </a:rPr>
                        <a:t>of  o</a:t>
                      </a:r>
                      <a:r>
                        <a:rPr sz="900" spc="-5" dirty="0">
                          <a:latin typeface="Trebuchet MS"/>
                          <a:cs typeface="Trebuchet MS"/>
                        </a:rPr>
                        <a:t>b</a:t>
                      </a:r>
                      <a:r>
                        <a:rPr sz="900" spc="5" dirty="0">
                          <a:latin typeface="Trebuchet MS"/>
                          <a:cs typeface="Trebuchet MS"/>
                        </a:rPr>
                        <a:t>l</a:t>
                      </a:r>
                      <a:r>
                        <a:rPr sz="900" spc="-5" dirty="0">
                          <a:latin typeface="Trebuchet MS"/>
                          <a:cs typeface="Trebuchet MS"/>
                        </a:rPr>
                        <a:t>ig</a:t>
                      </a:r>
                      <a:r>
                        <a:rPr sz="900" spc="10" dirty="0">
                          <a:latin typeface="Trebuchet MS"/>
                          <a:cs typeface="Trebuchet MS"/>
                        </a:rPr>
                        <a:t>a</a:t>
                      </a:r>
                      <a:r>
                        <a:rPr sz="900" spc="-10" dirty="0">
                          <a:latin typeface="Trebuchet MS"/>
                          <a:cs typeface="Trebuchet MS"/>
                        </a:rPr>
                        <a:t>t</a:t>
                      </a:r>
                      <a:r>
                        <a:rPr sz="900" spc="-5"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s</a:t>
                      </a:r>
                      <a:r>
                        <a:rPr sz="900" spc="-85" dirty="0">
                          <a:latin typeface="Trebuchet MS"/>
                          <a:cs typeface="Trebuchet MS"/>
                        </a:rPr>
                        <a:t> </a:t>
                      </a:r>
                      <a:r>
                        <a:rPr sz="900" dirty="0">
                          <a:latin typeface="Trebuchet MS"/>
                          <a:cs typeface="Trebuchet MS"/>
                        </a:rPr>
                        <a:t>u</a:t>
                      </a:r>
                      <a:r>
                        <a:rPr sz="900" spc="-5" dirty="0">
                          <a:latin typeface="Trebuchet MS"/>
                          <a:cs typeface="Trebuchet MS"/>
                        </a:rPr>
                        <a:t>n</a:t>
                      </a:r>
                      <a:r>
                        <a:rPr sz="900" dirty="0">
                          <a:latin typeface="Trebuchet MS"/>
                          <a:cs typeface="Trebuchet MS"/>
                        </a:rPr>
                        <a:t>d</a:t>
                      </a:r>
                      <a:r>
                        <a:rPr sz="900" spc="5" dirty="0">
                          <a:latin typeface="Trebuchet MS"/>
                          <a:cs typeface="Trebuchet MS"/>
                        </a:rPr>
                        <a:t>e</a:t>
                      </a:r>
                      <a:r>
                        <a:rPr sz="900" dirty="0">
                          <a:latin typeface="Trebuchet MS"/>
                          <a:cs typeface="Trebuchet MS"/>
                        </a:rPr>
                        <a:t>r</a:t>
                      </a:r>
                      <a:r>
                        <a:rPr sz="900" spc="-90" dirty="0">
                          <a:latin typeface="Trebuchet MS"/>
                          <a:cs typeface="Trebuchet MS"/>
                        </a:rPr>
                        <a:t> </a:t>
                      </a:r>
                      <a:r>
                        <a:rPr sz="900" spc="5" dirty="0">
                          <a:latin typeface="Trebuchet MS"/>
                          <a:cs typeface="Trebuchet MS"/>
                        </a:rPr>
                        <a:t>t</a:t>
                      </a:r>
                      <a:r>
                        <a:rPr sz="900" spc="-5" dirty="0">
                          <a:latin typeface="Trebuchet MS"/>
                          <a:cs typeface="Trebuchet MS"/>
                        </a:rPr>
                        <a:t>his  </a:t>
                      </a:r>
                      <a:r>
                        <a:rPr sz="900" dirty="0">
                          <a:latin typeface="Trebuchet MS"/>
                          <a:cs typeface="Trebuchet MS"/>
                        </a:rPr>
                        <a:t>A</a:t>
                      </a:r>
                      <a:r>
                        <a:rPr sz="900" spc="-5" dirty="0">
                          <a:latin typeface="Trebuchet MS"/>
                          <a:cs typeface="Trebuchet MS"/>
                        </a:rPr>
                        <a:t>gr</a:t>
                      </a:r>
                      <a:r>
                        <a:rPr sz="900" spc="5" dirty="0">
                          <a:latin typeface="Trebuchet MS"/>
                          <a:cs typeface="Trebuchet MS"/>
                        </a:rPr>
                        <a:t>ee</a:t>
                      </a:r>
                      <a:r>
                        <a:rPr sz="900" spc="-5" dirty="0">
                          <a:latin typeface="Trebuchet MS"/>
                          <a:cs typeface="Trebuchet MS"/>
                        </a:rPr>
                        <a:t>m</a:t>
                      </a:r>
                      <a:r>
                        <a:rPr sz="900" spc="5" dirty="0">
                          <a:latin typeface="Trebuchet MS"/>
                          <a:cs typeface="Trebuchet MS"/>
                        </a:rPr>
                        <a:t>e</a:t>
                      </a:r>
                      <a:r>
                        <a:rPr sz="900" spc="-5" dirty="0">
                          <a:latin typeface="Trebuchet MS"/>
                          <a:cs typeface="Trebuchet MS"/>
                        </a:rPr>
                        <a:t>n</a:t>
                      </a:r>
                      <a:r>
                        <a:rPr sz="900" spc="5" dirty="0">
                          <a:latin typeface="Trebuchet MS"/>
                          <a:cs typeface="Trebuchet MS"/>
                        </a:rPr>
                        <a:t>t</a:t>
                      </a:r>
                      <a:r>
                        <a:rPr sz="900" dirty="0">
                          <a:latin typeface="Trebuchet MS"/>
                          <a:cs typeface="Trebuchet MS"/>
                        </a:rPr>
                        <a:t>,</a:t>
                      </a:r>
                      <a:r>
                        <a:rPr sz="900" spc="-90" dirty="0">
                          <a:latin typeface="Trebuchet MS"/>
                          <a:cs typeface="Trebuchet MS"/>
                        </a:rPr>
                        <a:t> </a:t>
                      </a:r>
                      <a:r>
                        <a:rPr sz="900" spc="-5" dirty="0">
                          <a:latin typeface="Trebuchet MS"/>
                          <a:cs typeface="Trebuchet MS"/>
                        </a:rPr>
                        <a:t>an</a:t>
                      </a:r>
                      <a:r>
                        <a:rPr sz="900" dirty="0">
                          <a:latin typeface="Trebuchet MS"/>
                          <a:cs typeface="Trebuchet MS"/>
                        </a:rPr>
                        <a:t>d</a:t>
                      </a:r>
                      <a:r>
                        <a:rPr sz="900" spc="-85" dirty="0">
                          <a:latin typeface="Trebuchet MS"/>
                          <a:cs typeface="Trebuchet MS"/>
                        </a:rPr>
                        <a:t> </a:t>
                      </a:r>
                      <a:r>
                        <a:rPr sz="900" dirty="0">
                          <a:latin typeface="Trebuchet MS"/>
                          <a:cs typeface="Trebuchet MS"/>
                        </a:rPr>
                        <a:t>s</a:t>
                      </a:r>
                      <a:r>
                        <a:rPr sz="900" spc="-5" dirty="0">
                          <a:latin typeface="Trebuchet MS"/>
                          <a:cs typeface="Trebuchet MS"/>
                        </a:rPr>
                        <a:t>ha</a:t>
                      </a:r>
                      <a:r>
                        <a:rPr sz="900" spc="5" dirty="0">
                          <a:latin typeface="Trebuchet MS"/>
                          <a:cs typeface="Trebuchet MS"/>
                        </a:rPr>
                        <a:t>ll  </a:t>
                      </a:r>
                      <a:r>
                        <a:rPr sz="900" spc="-5" dirty="0">
                          <a:latin typeface="Trebuchet MS"/>
                          <a:cs typeface="Trebuchet MS"/>
                        </a:rPr>
                        <a:t>b</a:t>
                      </a:r>
                      <a:r>
                        <a:rPr sz="900" dirty="0">
                          <a:latin typeface="Trebuchet MS"/>
                          <a:cs typeface="Trebuchet MS"/>
                        </a:rPr>
                        <a:t>e</a:t>
                      </a:r>
                      <a:r>
                        <a:rPr sz="900" spc="-85" dirty="0">
                          <a:latin typeface="Trebuchet MS"/>
                          <a:cs typeface="Trebuchet MS"/>
                        </a:rPr>
                        <a:t> </a:t>
                      </a:r>
                      <a:r>
                        <a:rPr sz="900" spc="-10" dirty="0">
                          <a:latin typeface="Trebuchet MS"/>
                          <a:cs typeface="Trebuchet MS"/>
                        </a:rPr>
                        <a:t>i</a:t>
                      </a:r>
                      <a:r>
                        <a:rPr sz="900" dirty="0">
                          <a:latin typeface="Trebuchet MS"/>
                          <a:cs typeface="Trebuchet MS"/>
                        </a:rPr>
                        <a:t>n</a:t>
                      </a:r>
                      <a:r>
                        <a:rPr sz="900" spc="-90" dirty="0">
                          <a:latin typeface="Trebuchet MS"/>
                          <a:cs typeface="Trebuchet MS"/>
                        </a:rPr>
                        <a:t> </a:t>
                      </a:r>
                      <a:r>
                        <a:rPr sz="900" dirty="0">
                          <a:latin typeface="Trebuchet MS"/>
                          <a:cs typeface="Trebuchet MS"/>
                        </a:rPr>
                        <a:t>a</a:t>
                      </a:r>
                      <a:r>
                        <a:rPr sz="900" spc="-5" dirty="0">
                          <a:latin typeface="Trebuchet MS"/>
                          <a:cs typeface="Trebuchet MS"/>
                        </a:rPr>
                        <a:t>cc</a:t>
                      </a:r>
                      <a:r>
                        <a:rPr sz="900" spc="5" dirty="0">
                          <a:latin typeface="Trebuchet MS"/>
                          <a:cs typeface="Trebuchet MS"/>
                        </a:rPr>
                        <a:t>o</a:t>
                      </a:r>
                      <a:r>
                        <a:rPr sz="900" spc="-5" dirty="0">
                          <a:latin typeface="Trebuchet MS"/>
                          <a:cs typeface="Trebuchet MS"/>
                        </a:rPr>
                        <a:t>r</a:t>
                      </a:r>
                      <a:r>
                        <a:rPr sz="900" dirty="0">
                          <a:latin typeface="Trebuchet MS"/>
                          <a:cs typeface="Trebuchet MS"/>
                        </a:rPr>
                        <a:t>d</a:t>
                      </a:r>
                      <a:r>
                        <a:rPr sz="900" spc="10" dirty="0">
                          <a:latin typeface="Trebuchet MS"/>
                          <a:cs typeface="Trebuchet MS"/>
                        </a:rPr>
                        <a:t>a</a:t>
                      </a:r>
                      <a:r>
                        <a:rPr sz="900" spc="-5" dirty="0">
                          <a:latin typeface="Trebuchet MS"/>
                          <a:cs typeface="Trebuchet MS"/>
                        </a:rPr>
                        <a:t>nc</a:t>
                      </a:r>
                      <a:r>
                        <a:rPr sz="900" dirty="0">
                          <a:latin typeface="Trebuchet MS"/>
                          <a:cs typeface="Trebuchet MS"/>
                        </a:rPr>
                        <a:t>e</a:t>
                      </a:r>
                      <a:r>
                        <a:rPr sz="900" spc="-85" dirty="0">
                          <a:latin typeface="Trebuchet MS"/>
                          <a:cs typeface="Trebuchet MS"/>
                        </a:rPr>
                        <a:t> </a:t>
                      </a:r>
                      <a:r>
                        <a:rPr sz="900" spc="-5" dirty="0">
                          <a:latin typeface="Trebuchet MS"/>
                          <a:cs typeface="Trebuchet MS"/>
                        </a:rPr>
                        <a:t>w</a:t>
                      </a:r>
                      <a:r>
                        <a:rPr sz="900" spc="5" dirty="0">
                          <a:latin typeface="Trebuchet MS"/>
                          <a:cs typeface="Trebuchet MS"/>
                        </a:rPr>
                        <a:t>i</a:t>
                      </a:r>
                      <a:r>
                        <a:rPr sz="900" spc="-10" dirty="0">
                          <a:latin typeface="Trebuchet MS"/>
                          <a:cs typeface="Trebuchet MS"/>
                        </a:rPr>
                        <a:t>t</a:t>
                      </a:r>
                      <a:r>
                        <a:rPr sz="900" dirty="0">
                          <a:latin typeface="Trebuchet MS"/>
                          <a:cs typeface="Trebuchet MS"/>
                        </a:rPr>
                        <a:t>h  </a:t>
                      </a:r>
                      <a:r>
                        <a:rPr sz="900" spc="-10" dirty="0">
                          <a:latin typeface="Trebuchet MS"/>
                          <a:cs typeface="Trebuchet MS"/>
                        </a:rPr>
                        <a:t>i</a:t>
                      </a:r>
                      <a:r>
                        <a:rPr sz="900" spc="-5" dirty="0">
                          <a:latin typeface="Trebuchet MS"/>
                          <a:cs typeface="Trebuchet MS"/>
                        </a:rPr>
                        <a:t>n</a:t>
                      </a:r>
                      <a:r>
                        <a:rPr sz="900" spc="-10" dirty="0">
                          <a:latin typeface="Trebuchet MS"/>
                          <a:cs typeface="Trebuchet MS"/>
                        </a:rPr>
                        <a:t>t</a:t>
                      </a:r>
                      <a:r>
                        <a:rPr sz="900" spc="5" dirty="0">
                          <a:latin typeface="Trebuchet MS"/>
                          <a:cs typeface="Trebuchet MS"/>
                        </a:rPr>
                        <a:t>e</a:t>
                      </a:r>
                      <a:r>
                        <a:rPr sz="900" spc="10" dirty="0">
                          <a:latin typeface="Trebuchet MS"/>
                          <a:cs typeface="Trebuchet MS"/>
                        </a:rPr>
                        <a:t>r</a:t>
                      </a:r>
                      <a:r>
                        <a:rPr sz="900" spc="-5" dirty="0">
                          <a:latin typeface="Trebuchet MS"/>
                          <a:cs typeface="Trebuchet MS"/>
                        </a:rPr>
                        <a:t>na</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al</a:t>
                      </a:r>
                      <a:r>
                        <a:rPr sz="900" spc="-85" dirty="0">
                          <a:latin typeface="Trebuchet MS"/>
                          <a:cs typeface="Trebuchet MS"/>
                        </a:rPr>
                        <a:t> </a:t>
                      </a:r>
                      <a:r>
                        <a:rPr sz="900" spc="5" dirty="0">
                          <a:latin typeface="Trebuchet MS"/>
                          <a:cs typeface="Trebuchet MS"/>
                        </a:rPr>
                        <a:t>l</a:t>
                      </a:r>
                      <a:r>
                        <a:rPr sz="900" spc="-5" dirty="0">
                          <a:latin typeface="Trebuchet MS"/>
                          <a:cs typeface="Trebuchet MS"/>
                        </a:rPr>
                        <a:t>aw.</a:t>
                      </a:r>
                      <a:endParaRPr sz="9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70"/>
                        </a:lnSpc>
                      </a:pPr>
                      <a:r>
                        <a:rPr sz="900" spc="5" dirty="0">
                          <a:latin typeface="Trebuchet MS"/>
                          <a:cs typeface="Trebuchet MS"/>
                        </a:rPr>
                        <a:t>57(5)</a:t>
                      </a:r>
                      <a:r>
                        <a:rPr sz="900" dirty="0">
                          <a:latin typeface="Trebuchet MS"/>
                          <a:cs typeface="Trebuchet MS"/>
                        </a:rPr>
                        <a:t>.</a:t>
                      </a:r>
                      <a:r>
                        <a:rPr sz="900" spc="-90" dirty="0">
                          <a:latin typeface="Trebuchet MS"/>
                          <a:cs typeface="Trebuchet MS"/>
                        </a:rPr>
                        <a:t> </a:t>
                      </a:r>
                      <a:r>
                        <a:rPr sz="900" dirty="0">
                          <a:latin typeface="Trebuchet MS"/>
                          <a:cs typeface="Trebuchet MS"/>
                        </a:rPr>
                        <a:t>…</a:t>
                      </a:r>
                      <a:r>
                        <a:rPr sz="900" spc="-90" dirty="0">
                          <a:latin typeface="Trebuchet MS"/>
                          <a:cs typeface="Trebuchet MS"/>
                        </a:rPr>
                        <a:t> </a:t>
                      </a:r>
                      <a:r>
                        <a:rPr sz="900" dirty="0">
                          <a:latin typeface="Trebuchet MS"/>
                          <a:cs typeface="Trebuchet MS"/>
                        </a:rPr>
                        <a:t>a</a:t>
                      </a:r>
                      <a:r>
                        <a:rPr sz="900" spc="-5" dirty="0">
                          <a:latin typeface="Trebuchet MS"/>
                          <a:cs typeface="Trebuchet MS"/>
                        </a:rPr>
                        <a:t>n</a:t>
                      </a:r>
                      <a:r>
                        <a:rPr sz="900" dirty="0">
                          <a:latin typeface="Trebuchet MS"/>
                          <a:cs typeface="Trebuchet MS"/>
                        </a:rPr>
                        <a:t>y</a:t>
                      </a:r>
                      <a:r>
                        <a:rPr sz="900" spc="-90" dirty="0">
                          <a:latin typeface="Trebuchet MS"/>
                          <a:cs typeface="Trebuchet MS"/>
                        </a:rPr>
                        <a:t> </a:t>
                      </a:r>
                      <a:r>
                        <a:rPr sz="900" dirty="0">
                          <a:latin typeface="Trebuchet MS"/>
                          <a:cs typeface="Trebuchet MS"/>
                        </a:rPr>
                        <a:t>su</a:t>
                      </a:r>
                      <a:r>
                        <a:rPr sz="900" spc="-5" dirty="0">
                          <a:latin typeface="Trebuchet MS"/>
                          <a:cs typeface="Trebuchet MS"/>
                        </a:rPr>
                        <a:t>c</a:t>
                      </a:r>
                      <a:r>
                        <a:rPr sz="900" dirty="0">
                          <a:latin typeface="Trebuchet MS"/>
                          <a:cs typeface="Trebuchet MS"/>
                        </a:rPr>
                        <a:t>h</a:t>
                      </a:r>
                    </a:p>
                    <a:p>
                      <a:pPr marL="106045" marR="205740">
                        <a:lnSpc>
                          <a:spcPct val="100000"/>
                        </a:lnSpc>
                        <a:spcBef>
                          <a:spcPts val="10"/>
                        </a:spcBef>
                      </a:pPr>
                      <a:r>
                        <a:rPr sz="900" spc="-5" dirty="0">
                          <a:latin typeface="Trebuchet MS"/>
                          <a:cs typeface="Trebuchet MS"/>
                        </a:rPr>
                        <a:t>m</a:t>
                      </a:r>
                      <a:r>
                        <a:rPr sz="900" spc="5" dirty="0">
                          <a:latin typeface="Trebuchet MS"/>
                          <a:cs typeface="Trebuchet MS"/>
                        </a:rPr>
                        <a:t>e</a:t>
                      </a:r>
                      <a:r>
                        <a:rPr sz="900" spc="-5" dirty="0">
                          <a:latin typeface="Trebuchet MS"/>
                          <a:cs typeface="Trebuchet MS"/>
                        </a:rPr>
                        <a:t>a</a:t>
                      </a:r>
                      <a:r>
                        <a:rPr sz="900" dirty="0">
                          <a:latin typeface="Trebuchet MS"/>
                          <a:cs typeface="Trebuchet MS"/>
                        </a:rPr>
                        <a:t>su</a:t>
                      </a:r>
                      <a:r>
                        <a:rPr sz="900" spc="-5" dirty="0">
                          <a:latin typeface="Trebuchet MS"/>
                          <a:cs typeface="Trebuchet MS"/>
                        </a:rPr>
                        <a:t>r</a:t>
                      </a:r>
                      <a:r>
                        <a:rPr sz="900" spc="5" dirty="0">
                          <a:latin typeface="Trebuchet MS"/>
                          <a:cs typeface="Trebuchet MS"/>
                        </a:rPr>
                        <a:t>e</a:t>
                      </a:r>
                      <a:r>
                        <a:rPr sz="900" dirty="0">
                          <a:latin typeface="Trebuchet MS"/>
                          <a:cs typeface="Trebuchet MS"/>
                        </a:rPr>
                        <a:t>s</a:t>
                      </a:r>
                      <a:r>
                        <a:rPr sz="900" spc="-85" dirty="0">
                          <a:latin typeface="Trebuchet MS"/>
                          <a:cs typeface="Trebuchet MS"/>
                        </a:rPr>
                        <a:t> </a:t>
                      </a:r>
                      <a:r>
                        <a:rPr sz="900" spc="-5" dirty="0">
                          <a:latin typeface="Trebuchet MS"/>
                          <a:cs typeface="Trebuchet MS"/>
                        </a:rPr>
                        <a:t>m</a:t>
                      </a:r>
                      <a:r>
                        <a:rPr sz="900" dirty="0">
                          <a:latin typeface="Trebuchet MS"/>
                          <a:cs typeface="Trebuchet MS"/>
                        </a:rPr>
                        <a:t>ust</a:t>
                      </a:r>
                      <a:r>
                        <a:rPr sz="900" spc="-95" dirty="0">
                          <a:latin typeface="Trebuchet MS"/>
                          <a:cs typeface="Trebuchet MS"/>
                        </a:rPr>
                        <a:t> </a:t>
                      </a:r>
                      <a:r>
                        <a:rPr sz="900" spc="-5" dirty="0">
                          <a:latin typeface="Trebuchet MS"/>
                          <a:cs typeface="Trebuchet MS"/>
                        </a:rPr>
                        <a:t>be  pr</a:t>
                      </a:r>
                      <a:r>
                        <a:rPr sz="900" spc="5" dirty="0">
                          <a:latin typeface="Trebuchet MS"/>
                          <a:cs typeface="Trebuchet MS"/>
                        </a:rPr>
                        <a:t>o</a:t>
                      </a:r>
                      <a:r>
                        <a:rPr sz="900" spc="-5" dirty="0">
                          <a:latin typeface="Trebuchet MS"/>
                          <a:cs typeface="Trebuchet MS"/>
                        </a:rPr>
                        <a:t>p</a:t>
                      </a:r>
                      <a:r>
                        <a:rPr sz="900" spc="5" dirty="0">
                          <a:latin typeface="Trebuchet MS"/>
                          <a:cs typeface="Trebuchet MS"/>
                        </a:rPr>
                        <a:t>o</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spc="10" dirty="0">
                          <a:latin typeface="Trebuchet MS"/>
                          <a:cs typeface="Trebuchet MS"/>
                        </a:rPr>
                        <a:t>a</a:t>
                      </a:r>
                      <a:r>
                        <a:rPr sz="900" spc="-10" dirty="0">
                          <a:latin typeface="Trebuchet MS"/>
                          <a:cs typeface="Trebuchet MS"/>
                        </a:rPr>
                        <a:t>t</a:t>
                      </a:r>
                      <a:r>
                        <a:rPr sz="900" dirty="0">
                          <a:latin typeface="Trebuchet MS"/>
                          <a:cs typeface="Trebuchet MS"/>
                        </a:rPr>
                        <a:t>e</a:t>
                      </a:r>
                      <a:r>
                        <a:rPr sz="900" spc="-85" dirty="0">
                          <a:latin typeface="Trebuchet MS"/>
                          <a:cs typeface="Trebuchet MS"/>
                        </a:rPr>
                        <a:t> </a:t>
                      </a:r>
                      <a:r>
                        <a:rPr sz="900" spc="-5" dirty="0">
                          <a:latin typeface="Trebuchet MS"/>
                          <a:cs typeface="Trebuchet MS"/>
                        </a:rPr>
                        <a:t>an</a:t>
                      </a:r>
                      <a:r>
                        <a:rPr sz="900" dirty="0">
                          <a:latin typeface="Trebuchet MS"/>
                          <a:cs typeface="Trebuchet MS"/>
                        </a:rPr>
                        <a:t>d  </a:t>
                      </a:r>
                      <a:r>
                        <a:rPr sz="900" spc="-5" dirty="0">
                          <a:latin typeface="Trebuchet MS"/>
                          <a:cs typeface="Trebuchet MS"/>
                        </a:rPr>
                        <a:t>m</a:t>
                      </a:r>
                      <a:r>
                        <a:rPr sz="900" dirty="0">
                          <a:latin typeface="Trebuchet MS"/>
                          <a:cs typeface="Trebuchet MS"/>
                        </a:rPr>
                        <a:t>ust</a:t>
                      </a:r>
                      <a:r>
                        <a:rPr sz="900" spc="-95" dirty="0">
                          <a:latin typeface="Trebuchet MS"/>
                          <a:cs typeface="Trebuchet MS"/>
                        </a:rPr>
                        <a:t> </a:t>
                      </a:r>
                      <a:r>
                        <a:rPr sz="900" spc="-5" dirty="0">
                          <a:latin typeface="Trebuchet MS"/>
                          <a:cs typeface="Trebuchet MS"/>
                        </a:rPr>
                        <a:t>b</a:t>
                      </a:r>
                      <a:r>
                        <a:rPr sz="900" dirty="0">
                          <a:latin typeface="Trebuchet MS"/>
                          <a:cs typeface="Trebuchet MS"/>
                        </a:rPr>
                        <a:t>e</a:t>
                      </a:r>
                      <a:r>
                        <a:rPr sz="900" spc="-85" dirty="0">
                          <a:latin typeface="Trebuchet MS"/>
                          <a:cs typeface="Trebuchet MS"/>
                        </a:rPr>
                        <a:t> </a:t>
                      </a:r>
                      <a:r>
                        <a:rPr sz="900" spc="-5" dirty="0">
                          <a:latin typeface="Trebuchet MS"/>
                          <a:cs typeface="Trebuchet MS"/>
                        </a:rPr>
                        <a:t>c</a:t>
                      </a:r>
                      <a:r>
                        <a:rPr sz="900" spc="5" dirty="0">
                          <a:latin typeface="Trebuchet MS"/>
                          <a:cs typeface="Trebuchet MS"/>
                        </a:rPr>
                        <a:t>o</a:t>
                      </a:r>
                      <a:r>
                        <a:rPr sz="900" spc="-5" dirty="0">
                          <a:latin typeface="Trebuchet MS"/>
                          <a:cs typeface="Trebuchet MS"/>
                        </a:rPr>
                        <a:t>n</a:t>
                      </a:r>
                      <a:r>
                        <a:rPr sz="900" dirty="0">
                          <a:latin typeface="Trebuchet MS"/>
                          <a:cs typeface="Trebuchet MS"/>
                        </a:rPr>
                        <a:t>s</a:t>
                      </a:r>
                      <a:r>
                        <a:rPr sz="900" spc="-10" dirty="0">
                          <a:latin typeface="Trebuchet MS"/>
                          <a:cs typeface="Trebuchet MS"/>
                        </a:rPr>
                        <a:t>i</a:t>
                      </a:r>
                      <a:r>
                        <a:rPr sz="900" spc="10" dirty="0">
                          <a:latin typeface="Trebuchet MS"/>
                          <a:cs typeface="Trebuchet MS"/>
                        </a:rPr>
                        <a:t>s</a:t>
                      </a:r>
                      <a:r>
                        <a:rPr sz="900" spc="-10" dirty="0">
                          <a:latin typeface="Trebuchet MS"/>
                          <a:cs typeface="Trebuchet MS"/>
                        </a:rPr>
                        <a:t>t</a:t>
                      </a:r>
                      <a:r>
                        <a:rPr sz="900" spc="5" dirty="0">
                          <a:latin typeface="Trebuchet MS"/>
                          <a:cs typeface="Trebuchet MS"/>
                        </a:rPr>
                        <a:t>e</a:t>
                      </a:r>
                      <a:r>
                        <a:rPr sz="900" spc="10" dirty="0">
                          <a:latin typeface="Trebuchet MS"/>
                          <a:cs typeface="Trebuchet MS"/>
                        </a:rPr>
                        <a:t>n</a:t>
                      </a:r>
                      <a:r>
                        <a:rPr sz="900" dirty="0">
                          <a:latin typeface="Trebuchet MS"/>
                          <a:cs typeface="Trebuchet MS"/>
                        </a:rPr>
                        <a:t>t</a:t>
                      </a:r>
                      <a:r>
                        <a:rPr sz="900" spc="-95" dirty="0">
                          <a:latin typeface="Trebuchet MS"/>
                          <a:cs typeface="Trebuchet MS"/>
                        </a:rPr>
                        <a:t> </a:t>
                      </a:r>
                      <a:r>
                        <a:rPr sz="900" dirty="0">
                          <a:latin typeface="Trebuchet MS"/>
                          <a:cs typeface="Trebuchet MS"/>
                        </a:rPr>
                        <a:t>…  </a:t>
                      </a:r>
                      <a:r>
                        <a:rPr sz="900" spc="-5" dirty="0">
                          <a:latin typeface="Trebuchet MS"/>
                          <a:cs typeface="Trebuchet MS"/>
                        </a:rPr>
                        <a:t>w</a:t>
                      </a:r>
                      <a:r>
                        <a:rPr sz="900" spc="-10" dirty="0">
                          <a:latin typeface="Trebuchet MS"/>
                          <a:cs typeface="Trebuchet MS"/>
                        </a:rPr>
                        <a:t>i</a:t>
                      </a:r>
                      <a:r>
                        <a:rPr sz="900" spc="5" dirty="0">
                          <a:latin typeface="Trebuchet MS"/>
                          <a:cs typeface="Trebuchet MS"/>
                        </a:rPr>
                        <a:t>t</a:t>
                      </a:r>
                      <a:r>
                        <a:rPr sz="900" dirty="0">
                          <a:latin typeface="Trebuchet MS"/>
                          <a:cs typeface="Trebuchet MS"/>
                        </a:rPr>
                        <a:t>h</a:t>
                      </a:r>
                      <a:r>
                        <a:rPr sz="900" spc="-90"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a:t>
                      </a:r>
                      <a:r>
                        <a:rPr sz="900" spc="-85" dirty="0">
                          <a:latin typeface="Trebuchet MS"/>
                          <a:cs typeface="Trebuchet MS"/>
                        </a:rPr>
                        <a:t> </a:t>
                      </a:r>
                      <a:r>
                        <a:rPr sz="900" spc="-5" dirty="0">
                          <a:latin typeface="Trebuchet MS"/>
                          <a:cs typeface="Trebuchet MS"/>
                        </a:rPr>
                        <a:t>g</a:t>
                      </a:r>
                      <a:r>
                        <a:rPr sz="900" spc="5" dirty="0">
                          <a:latin typeface="Trebuchet MS"/>
                          <a:cs typeface="Trebuchet MS"/>
                        </a:rPr>
                        <a:t>e</a:t>
                      </a:r>
                      <a:r>
                        <a:rPr sz="900" spc="-5" dirty="0">
                          <a:latin typeface="Trebuchet MS"/>
                          <a:cs typeface="Trebuchet MS"/>
                        </a:rPr>
                        <a:t>n</a:t>
                      </a:r>
                      <a:r>
                        <a:rPr sz="900" spc="5" dirty="0">
                          <a:latin typeface="Trebuchet MS"/>
                          <a:cs typeface="Trebuchet MS"/>
                        </a:rPr>
                        <a:t>e</a:t>
                      </a:r>
                      <a:r>
                        <a:rPr sz="900" spc="-5" dirty="0">
                          <a:latin typeface="Trebuchet MS"/>
                          <a:cs typeface="Trebuchet MS"/>
                        </a:rPr>
                        <a:t>ra</a:t>
                      </a:r>
                      <a:r>
                        <a:rPr sz="900" dirty="0">
                          <a:latin typeface="Trebuchet MS"/>
                          <a:cs typeface="Trebuchet MS"/>
                        </a:rPr>
                        <a:t>l  </a:t>
                      </a:r>
                      <a:r>
                        <a:rPr sz="900" spc="-5" dirty="0">
                          <a:latin typeface="Trebuchet MS"/>
                          <a:cs typeface="Trebuchet MS"/>
                        </a:rPr>
                        <a:t>pr</a:t>
                      </a:r>
                      <a:r>
                        <a:rPr sz="900" spc="-10" dirty="0">
                          <a:latin typeface="Trebuchet MS"/>
                          <a:cs typeface="Trebuchet MS"/>
                        </a:rPr>
                        <a:t>i</a:t>
                      </a:r>
                      <a:r>
                        <a:rPr sz="900" spc="10" dirty="0">
                          <a:latin typeface="Trebuchet MS"/>
                          <a:cs typeface="Trebuchet MS"/>
                        </a:rPr>
                        <a:t>n</a:t>
                      </a:r>
                      <a:r>
                        <a:rPr sz="900" spc="-5" dirty="0">
                          <a:latin typeface="Trebuchet MS"/>
                          <a:cs typeface="Trebuchet MS"/>
                        </a:rPr>
                        <a:t>c</a:t>
                      </a:r>
                      <a:r>
                        <a:rPr sz="900" spc="5" dirty="0">
                          <a:latin typeface="Trebuchet MS"/>
                          <a:cs typeface="Trebuchet MS"/>
                        </a:rPr>
                        <a:t>i</a:t>
                      </a:r>
                      <a:r>
                        <a:rPr sz="900" spc="-5" dirty="0">
                          <a:latin typeface="Trebuchet MS"/>
                          <a:cs typeface="Trebuchet MS"/>
                        </a:rPr>
                        <a:t>p</a:t>
                      </a:r>
                      <a:r>
                        <a:rPr sz="900" spc="5" dirty="0">
                          <a:latin typeface="Trebuchet MS"/>
                          <a:cs typeface="Trebuchet MS"/>
                        </a:rPr>
                        <a:t>le</a:t>
                      </a:r>
                      <a:r>
                        <a:rPr sz="900" dirty="0">
                          <a:latin typeface="Trebuchet MS"/>
                          <a:cs typeface="Trebuchet MS"/>
                        </a:rPr>
                        <a:t>s</a:t>
                      </a:r>
                      <a:r>
                        <a:rPr sz="900" spc="-85" dirty="0">
                          <a:latin typeface="Trebuchet MS"/>
                          <a:cs typeface="Trebuchet MS"/>
                        </a:rPr>
                        <a:t> </a:t>
                      </a:r>
                      <a:r>
                        <a:rPr sz="900" spc="5" dirty="0">
                          <a:latin typeface="Trebuchet MS"/>
                          <a:cs typeface="Trebuchet MS"/>
                        </a:rPr>
                        <a:t>o</a:t>
                      </a:r>
                      <a:r>
                        <a:rPr sz="900" dirty="0">
                          <a:latin typeface="Trebuchet MS"/>
                          <a:cs typeface="Trebuchet MS"/>
                        </a:rPr>
                        <a:t>f  </a:t>
                      </a:r>
                      <a:r>
                        <a:rPr sz="900" spc="-10" dirty="0">
                          <a:latin typeface="Trebuchet MS"/>
                          <a:cs typeface="Trebuchet MS"/>
                        </a:rPr>
                        <a:t>i</a:t>
                      </a:r>
                      <a:r>
                        <a:rPr sz="900" spc="-5" dirty="0">
                          <a:latin typeface="Trebuchet MS"/>
                          <a:cs typeface="Trebuchet MS"/>
                        </a:rPr>
                        <a:t>n</a:t>
                      </a:r>
                      <a:r>
                        <a:rPr sz="900" spc="-10" dirty="0">
                          <a:latin typeface="Trebuchet MS"/>
                          <a:cs typeface="Trebuchet MS"/>
                        </a:rPr>
                        <a:t>t</a:t>
                      </a:r>
                      <a:r>
                        <a:rPr sz="900" spc="5" dirty="0">
                          <a:latin typeface="Trebuchet MS"/>
                          <a:cs typeface="Trebuchet MS"/>
                        </a:rPr>
                        <a:t>e</a:t>
                      </a:r>
                      <a:r>
                        <a:rPr sz="900" spc="10" dirty="0">
                          <a:latin typeface="Trebuchet MS"/>
                          <a:cs typeface="Trebuchet MS"/>
                        </a:rPr>
                        <a:t>r</a:t>
                      </a:r>
                      <a:r>
                        <a:rPr sz="900" spc="-5" dirty="0">
                          <a:latin typeface="Trebuchet MS"/>
                          <a:cs typeface="Trebuchet MS"/>
                        </a:rPr>
                        <a:t>na</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al</a:t>
                      </a:r>
                      <a:r>
                        <a:rPr sz="900" spc="-85" dirty="0">
                          <a:latin typeface="Trebuchet MS"/>
                          <a:cs typeface="Trebuchet MS"/>
                        </a:rPr>
                        <a:t> </a:t>
                      </a:r>
                      <a:r>
                        <a:rPr sz="900" spc="5" dirty="0">
                          <a:latin typeface="Trebuchet MS"/>
                          <a:cs typeface="Trebuchet MS"/>
                        </a:rPr>
                        <a:t>l</a:t>
                      </a:r>
                      <a:r>
                        <a:rPr sz="900" spc="-5" dirty="0">
                          <a:latin typeface="Trebuchet MS"/>
                          <a:cs typeface="Trebuchet MS"/>
                        </a:rPr>
                        <a:t>aw.</a:t>
                      </a:r>
                      <a:endParaRPr sz="9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a:lnSpc>
                          <a:spcPts val="1170"/>
                        </a:lnSpc>
                      </a:pPr>
                      <a:r>
                        <a:rPr sz="900" spc="5" dirty="0">
                          <a:latin typeface="Trebuchet MS"/>
                          <a:cs typeface="Trebuchet MS"/>
                        </a:rPr>
                        <a:t>4</a:t>
                      </a:r>
                      <a:r>
                        <a:rPr sz="900" dirty="0">
                          <a:latin typeface="Trebuchet MS"/>
                          <a:cs typeface="Trebuchet MS"/>
                        </a:rPr>
                        <a:t>.</a:t>
                      </a:r>
                      <a:r>
                        <a:rPr sz="900" spc="-90" dirty="0">
                          <a:latin typeface="Trebuchet MS"/>
                          <a:cs typeface="Trebuchet MS"/>
                        </a:rPr>
                        <a:t> </a:t>
                      </a:r>
                      <a:r>
                        <a:rPr sz="900" dirty="0">
                          <a:latin typeface="Trebuchet MS"/>
                          <a:cs typeface="Trebuchet MS"/>
                        </a:rPr>
                        <a:t>A</a:t>
                      </a:r>
                      <a:r>
                        <a:rPr sz="900" spc="-5" dirty="0">
                          <a:latin typeface="Trebuchet MS"/>
                          <a:cs typeface="Trebuchet MS"/>
                        </a:rPr>
                        <a:t>ppr</a:t>
                      </a:r>
                      <a:r>
                        <a:rPr sz="900" spc="5" dirty="0">
                          <a:latin typeface="Trebuchet MS"/>
                          <a:cs typeface="Trebuchet MS"/>
                        </a:rPr>
                        <a:t>o</a:t>
                      </a:r>
                      <a:r>
                        <a:rPr sz="900" spc="-5" dirty="0">
                          <a:latin typeface="Trebuchet MS"/>
                          <a:cs typeface="Trebuchet MS"/>
                        </a:rPr>
                        <a:t>p</a:t>
                      </a:r>
                      <a:r>
                        <a:rPr sz="900" spc="10" dirty="0">
                          <a:latin typeface="Trebuchet MS"/>
                          <a:cs typeface="Trebuchet MS"/>
                        </a:rPr>
                        <a:t>r</a:t>
                      </a:r>
                      <a:r>
                        <a:rPr sz="900" spc="-5" dirty="0">
                          <a:latin typeface="Trebuchet MS"/>
                          <a:cs typeface="Trebuchet MS"/>
                        </a:rPr>
                        <a:t>ia</a:t>
                      </a:r>
                      <a:r>
                        <a:rPr sz="900" spc="-10" dirty="0">
                          <a:latin typeface="Trebuchet MS"/>
                          <a:cs typeface="Trebuchet MS"/>
                        </a:rPr>
                        <a:t>t</a:t>
                      </a:r>
                      <a:r>
                        <a:rPr sz="900" dirty="0">
                          <a:latin typeface="Trebuchet MS"/>
                          <a:cs typeface="Trebuchet MS"/>
                        </a:rPr>
                        <a:t>e</a:t>
                      </a:r>
                    </a:p>
                    <a:p>
                      <a:pPr marL="104775" marR="206375">
                        <a:lnSpc>
                          <a:spcPct val="100200"/>
                        </a:lnSpc>
                        <a:spcBef>
                          <a:spcPts val="10"/>
                        </a:spcBef>
                      </a:pPr>
                      <a:r>
                        <a:rPr sz="900" spc="-5" dirty="0">
                          <a:latin typeface="Trebuchet MS"/>
                          <a:cs typeface="Trebuchet MS"/>
                        </a:rPr>
                        <a:t>m</a:t>
                      </a:r>
                      <a:r>
                        <a:rPr sz="900" spc="5" dirty="0">
                          <a:latin typeface="Trebuchet MS"/>
                          <a:cs typeface="Trebuchet MS"/>
                        </a:rPr>
                        <a:t>e</a:t>
                      </a:r>
                      <a:r>
                        <a:rPr sz="900" dirty="0">
                          <a:latin typeface="Trebuchet MS"/>
                          <a:cs typeface="Trebuchet MS"/>
                        </a:rPr>
                        <a:t>asu</a:t>
                      </a:r>
                      <a:r>
                        <a:rPr sz="900" spc="-5" dirty="0">
                          <a:latin typeface="Trebuchet MS"/>
                          <a:cs typeface="Trebuchet MS"/>
                        </a:rPr>
                        <a:t>r</a:t>
                      </a:r>
                      <a:r>
                        <a:rPr sz="900" spc="5" dirty="0">
                          <a:latin typeface="Trebuchet MS"/>
                          <a:cs typeface="Trebuchet MS"/>
                        </a:rPr>
                        <a:t>e</a:t>
                      </a:r>
                      <a:r>
                        <a:rPr sz="900" dirty="0">
                          <a:latin typeface="Trebuchet MS"/>
                          <a:cs typeface="Trebuchet MS"/>
                        </a:rPr>
                        <a:t>s</a:t>
                      </a:r>
                      <a:r>
                        <a:rPr sz="900" spc="-85" dirty="0">
                          <a:latin typeface="Trebuchet MS"/>
                          <a:cs typeface="Trebuchet MS"/>
                        </a:rPr>
                        <a:t> </a:t>
                      </a:r>
                      <a:r>
                        <a:rPr sz="900" dirty="0">
                          <a:latin typeface="Trebuchet MS"/>
                          <a:cs typeface="Trebuchet MS"/>
                        </a:rPr>
                        <a:t>s</a:t>
                      </a:r>
                      <a:r>
                        <a:rPr sz="900" spc="-5" dirty="0">
                          <a:latin typeface="Trebuchet MS"/>
                          <a:cs typeface="Trebuchet MS"/>
                        </a:rPr>
                        <a:t>ha</a:t>
                      </a:r>
                      <a:r>
                        <a:rPr sz="900" spc="5" dirty="0">
                          <a:latin typeface="Trebuchet MS"/>
                          <a:cs typeface="Trebuchet MS"/>
                        </a:rPr>
                        <a:t>l</a:t>
                      </a:r>
                      <a:r>
                        <a:rPr sz="900" dirty="0">
                          <a:latin typeface="Trebuchet MS"/>
                          <a:cs typeface="Trebuchet MS"/>
                        </a:rPr>
                        <a:t>l</a:t>
                      </a:r>
                      <a:r>
                        <a:rPr sz="900" spc="-85" dirty="0">
                          <a:latin typeface="Trebuchet MS"/>
                          <a:cs typeface="Trebuchet MS"/>
                        </a:rPr>
                        <a:t> </a:t>
                      </a:r>
                      <a:r>
                        <a:rPr sz="900" spc="-5" dirty="0">
                          <a:latin typeface="Trebuchet MS"/>
                          <a:cs typeface="Trebuchet MS"/>
                        </a:rPr>
                        <a:t>b</a:t>
                      </a:r>
                      <a:r>
                        <a:rPr sz="900" dirty="0">
                          <a:latin typeface="Trebuchet MS"/>
                          <a:cs typeface="Trebuchet MS"/>
                        </a:rPr>
                        <a:t>e  </a:t>
                      </a:r>
                      <a:r>
                        <a:rPr sz="900" spc="-10" dirty="0">
                          <a:latin typeface="Trebuchet MS"/>
                          <a:cs typeface="Trebuchet MS"/>
                        </a:rPr>
                        <a:t>t</a:t>
                      </a:r>
                      <a:r>
                        <a:rPr sz="900" spc="-5" dirty="0">
                          <a:latin typeface="Trebuchet MS"/>
                          <a:cs typeface="Trebuchet MS"/>
                        </a:rPr>
                        <a:t>a</a:t>
                      </a:r>
                      <a:r>
                        <a:rPr sz="900" dirty="0">
                          <a:latin typeface="Trebuchet MS"/>
                          <a:cs typeface="Trebuchet MS"/>
                        </a:rPr>
                        <a:t>k</a:t>
                      </a:r>
                      <a:r>
                        <a:rPr sz="900" spc="5" dirty="0">
                          <a:latin typeface="Trebuchet MS"/>
                          <a:cs typeface="Trebuchet MS"/>
                        </a:rPr>
                        <a:t>e</a:t>
                      </a:r>
                      <a:r>
                        <a:rPr sz="900" dirty="0">
                          <a:latin typeface="Trebuchet MS"/>
                          <a:cs typeface="Trebuchet MS"/>
                        </a:rPr>
                        <a:t>n</a:t>
                      </a:r>
                      <a:r>
                        <a:rPr sz="900" spc="-90" dirty="0">
                          <a:latin typeface="Trebuchet MS"/>
                          <a:cs typeface="Trebuchet MS"/>
                        </a:rPr>
                        <a:t> </a:t>
                      </a:r>
                      <a:r>
                        <a:rPr sz="900" spc="-10" dirty="0">
                          <a:latin typeface="Trebuchet MS"/>
                          <a:cs typeface="Trebuchet MS"/>
                        </a:rPr>
                        <a:t>i</a:t>
                      </a:r>
                      <a:r>
                        <a:rPr sz="900" dirty="0">
                          <a:latin typeface="Trebuchet MS"/>
                          <a:cs typeface="Trebuchet MS"/>
                        </a:rPr>
                        <a:t>n</a:t>
                      </a:r>
                      <a:r>
                        <a:rPr sz="900" spc="-90" dirty="0">
                          <a:latin typeface="Trebuchet MS"/>
                          <a:cs typeface="Trebuchet MS"/>
                        </a:rPr>
                        <a:t> </a:t>
                      </a:r>
                      <a:r>
                        <a:rPr sz="900" spc="-5" dirty="0">
                          <a:latin typeface="Trebuchet MS"/>
                          <a:cs typeface="Trebuchet MS"/>
                        </a:rPr>
                        <a:t>a</a:t>
                      </a:r>
                      <a:r>
                        <a:rPr sz="900" spc="5" dirty="0">
                          <a:latin typeface="Trebuchet MS"/>
                          <a:cs typeface="Trebuchet MS"/>
                        </a:rPr>
                        <a:t>c</a:t>
                      </a:r>
                      <a:r>
                        <a:rPr sz="900" spc="-5" dirty="0">
                          <a:latin typeface="Trebuchet MS"/>
                          <a:cs typeface="Trebuchet MS"/>
                        </a:rPr>
                        <a:t>c</a:t>
                      </a:r>
                      <a:r>
                        <a:rPr sz="900" spc="5" dirty="0">
                          <a:latin typeface="Trebuchet MS"/>
                          <a:cs typeface="Trebuchet MS"/>
                        </a:rPr>
                        <a:t>o</a:t>
                      </a:r>
                      <a:r>
                        <a:rPr sz="900" spc="-5" dirty="0">
                          <a:latin typeface="Trebuchet MS"/>
                          <a:cs typeface="Trebuchet MS"/>
                        </a:rPr>
                        <a:t>r</a:t>
                      </a:r>
                      <a:r>
                        <a:rPr sz="900" dirty="0">
                          <a:latin typeface="Trebuchet MS"/>
                          <a:cs typeface="Trebuchet MS"/>
                        </a:rPr>
                        <a:t>d</a:t>
                      </a:r>
                      <a:r>
                        <a:rPr sz="900" spc="-5" dirty="0">
                          <a:latin typeface="Trebuchet MS"/>
                          <a:cs typeface="Trebuchet MS"/>
                        </a:rPr>
                        <a:t>a</a:t>
                      </a:r>
                      <a:r>
                        <a:rPr sz="900" spc="10" dirty="0">
                          <a:latin typeface="Trebuchet MS"/>
                          <a:cs typeface="Trebuchet MS"/>
                        </a:rPr>
                        <a:t>n</a:t>
                      </a:r>
                      <a:r>
                        <a:rPr sz="900" spc="-5" dirty="0">
                          <a:latin typeface="Trebuchet MS"/>
                          <a:cs typeface="Trebuchet MS"/>
                        </a:rPr>
                        <a:t>ce  w</a:t>
                      </a:r>
                      <a:r>
                        <a:rPr sz="900" spc="-10" dirty="0">
                          <a:latin typeface="Trebuchet MS"/>
                          <a:cs typeface="Trebuchet MS"/>
                        </a:rPr>
                        <a:t>i</a:t>
                      </a:r>
                      <a:r>
                        <a:rPr sz="900" spc="5" dirty="0">
                          <a:latin typeface="Trebuchet MS"/>
                          <a:cs typeface="Trebuchet MS"/>
                        </a:rPr>
                        <a:t>t</a:t>
                      </a:r>
                      <a:r>
                        <a:rPr sz="900" dirty="0">
                          <a:latin typeface="Trebuchet MS"/>
                          <a:cs typeface="Trebuchet MS"/>
                        </a:rPr>
                        <a:t>h</a:t>
                      </a:r>
                      <a:r>
                        <a:rPr sz="900" spc="-90" dirty="0">
                          <a:latin typeface="Trebuchet MS"/>
                          <a:cs typeface="Trebuchet MS"/>
                        </a:rPr>
                        <a:t> </a:t>
                      </a:r>
                      <a:r>
                        <a:rPr sz="900" spc="-5" dirty="0">
                          <a:latin typeface="Trebuchet MS"/>
                          <a:cs typeface="Trebuchet MS"/>
                        </a:rPr>
                        <a:t>i</a:t>
                      </a:r>
                      <a:r>
                        <a:rPr sz="900" spc="10" dirty="0">
                          <a:latin typeface="Trebuchet MS"/>
                          <a:cs typeface="Trebuchet MS"/>
                        </a:rPr>
                        <a:t>n</a:t>
                      </a:r>
                      <a:r>
                        <a:rPr sz="900" spc="-10" dirty="0">
                          <a:latin typeface="Trebuchet MS"/>
                          <a:cs typeface="Trebuchet MS"/>
                        </a:rPr>
                        <a:t>t</a:t>
                      </a:r>
                      <a:r>
                        <a:rPr sz="900" spc="5" dirty="0">
                          <a:latin typeface="Trebuchet MS"/>
                          <a:cs typeface="Trebuchet MS"/>
                        </a:rPr>
                        <a:t>e</a:t>
                      </a:r>
                      <a:r>
                        <a:rPr sz="900" spc="-5" dirty="0">
                          <a:latin typeface="Trebuchet MS"/>
                          <a:cs typeface="Trebuchet MS"/>
                        </a:rPr>
                        <a:t>rn</a:t>
                      </a:r>
                      <a:r>
                        <a:rPr sz="900" spc="10" dirty="0">
                          <a:latin typeface="Trebuchet MS"/>
                          <a:cs typeface="Trebuchet MS"/>
                        </a:rPr>
                        <a:t>a</a:t>
                      </a:r>
                      <a:r>
                        <a:rPr sz="900" spc="-10" dirty="0">
                          <a:latin typeface="Trebuchet MS"/>
                          <a:cs typeface="Trebuchet MS"/>
                        </a:rPr>
                        <a:t>ti</a:t>
                      </a:r>
                      <a:r>
                        <a:rPr sz="900" spc="5" dirty="0">
                          <a:latin typeface="Trebuchet MS"/>
                          <a:cs typeface="Trebuchet MS"/>
                        </a:rPr>
                        <a:t>o</a:t>
                      </a:r>
                      <a:r>
                        <a:rPr sz="900" spc="-5" dirty="0">
                          <a:latin typeface="Trebuchet MS"/>
                          <a:cs typeface="Trebuchet MS"/>
                        </a:rPr>
                        <a:t>na</a:t>
                      </a:r>
                      <a:r>
                        <a:rPr sz="900" dirty="0">
                          <a:latin typeface="Trebuchet MS"/>
                          <a:cs typeface="Trebuchet MS"/>
                        </a:rPr>
                        <a:t>l</a:t>
                      </a:r>
                      <a:r>
                        <a:rPr sz="900" spc="-85" dirty="0">
                          <a:latin typeface="Trebuchet MS"/>
                          <a:cs typeface="Trebuchet MS"/>
                        </a:rPr>
                        <a:t> </a:t>
                      </a:r>
                      <a:r>
                        <a:rPr sz="900" spc="5" dirty="0">
                          <a:latin typeface="Trebuchet MS"/>
                          <a:cs typeface="Trebuchet MS"/>
                        </a:rPr>
                        <a:t>l</a:t>
                      </a:r>
                      <a:r>
                        <a:rPr sz="900" spc="-5" dirty="0">
                          <a:latin typeface="Trebuchet MS"/>
                          <a:cs typeface="Trebuchet MS"/>
                        </a:rPr>
                        <a:t>a</a:t>
                      </a:r>
                      <a:r>
                        <a:rPr sz="900" dirty="0">
                          <a:latin typeface="Trebuchet MS"/>
                          <a:cs typeface="Trebuchet MS"/>
                        </a:rPr>
                        <a:t>w  </a:t>
                      </a:r>
                      <a:r>
                        <a:rPr sz="900" spc="-5" dirty="0">
                          <a:latin typeface="Trebuchet MS"/>
                          <a:cs typeface="Trebuchet MS"/>
                        </a:rPr>
                        <a:t>an</a:t>
                      </a:r>
                      <a:r>
                        <a:rPr sz="900" dirty="0">
                          <a:latin typeface="Trebuchet MS"/>
                          <a:cs typeface="Trebuchet MS"/>
                        </a:rPr>
                        <a:t>d</a:t>
                      </a:r>
                      <a:r>
                        <a:rPr sz="900" spc="-85" dirty="0">
                          <a:latin typeface="Trebuchet MS"/>
                          <a:cs typeface="Trebuchet MS"/>
                        </a:rPr>
                        <a:t> </a:t>
                      </a:r>
                      <a:r>
                        <a:rPr sz="900" dirty="0">
                          <a:latin typeface="Trebuchet MS"/>
                          <a:cs typeface="Trebuchet MS"/>
                        </a:rPr>
                        <a:t>s</a:t>
                      </a:r>
                      <a:r>
                        <a:rPr sz="900" spc="-5" dirty="0">
                          <a:latin typeface="Trebuchet MS"/>
                          <a:cs typeface="Trebuchet MS"/>
                        </a:rPr>
                        <a:t>h</a:t>
                      </a:r>
                      <a:r>
                        <a:rPr sz="900" dirty="0">
                          <a:latin typeface="Trebuchet MS"/>
                          <a:cs typeface="Trebuchet MS"/>
                        </a:rPr>
                        <a:t>a</a:t>
                      </a:r>
                      <a:r>
                        <a:rPr sz="900" spc="5" dirty="0">
                          <a:latin typeface="Trebuchet MS"/>
                          <a:cs typeface="Trebuchet MS"/>
                        </a:rPr>
                        <a:t>l</a:t>
                      </a:r>
                      <a:r>
                        <a:rPr sz="900" dirty="0">
                          <a:latin typeface="Trebuchet MS"/>
                          <a:cs typeface="Trebuchet MS"/>
                        </a:rPr>
                        <a:t>l</a:t>
                      </a:r>
                      <a:r>
                        <a:rPr sz="900" spc="-85" dirty="0">
                          <a:latin typeface="Trebuchet MS"/>
                          <a:cs typeface="Trebuchet MS"/>
                        </a:rPr>
                        <a:t> </a:t>
                      </a:r>
                      <a:r>
                        <a:rPr sz="900" spc="-5" dirty="0">
                          <a:latin typeface="Trebuchet MS"/>
                          <a:cs typeface="Trebuchet MS"/>
                        </a:rPr>
                        <a:t>b</a:t>
                      </a:r>
                      <a:r>
                        <a:rPr sz="900" dirty="0">
                          <a:latin typeface="Trebuchet MS"/>
                          <a:cs typeface="Trebuchet MS"/>
                        </a:rPr>
                        <a:t>e  </a:t>
                      </a:r>
                      <a:r>
                        <a:rPr sz="900" spc="-5" dirty="0">
                          <a:latin typeface="Trebuchet MS"/>
                          <a:cs typeface="Trebuchet MS"/>
                        </a:rPr>
                        <a:t>pr</a:t>
                      </a:r>
                      <a:r>
                        <a:rPr sz="900" spc="5" dirty="0">
                          <a:latin typeface="Trebuchet MS"/>
                          <a:cs typeface="Trebuchet MS"/>
                        </a:rPr>
                        <a:t>o</a:t>
                      </a:r>
                      <a:r>
                        <a:rPr sz="900" spc="-5" dirty="0">
                          <a:latin typeface="Trebuchet MS"/>
                          <a:cs typeface="Trebuchet MS"/>
                        </a:rPr>
                        <a:t>p</a:t>
                      </a:r>
                      <a:r>
                        <a:rPr sz="900" spc="5" dirty="0">
                          <a:latin typeface="Trebuchet MS"/>
                          <a:cs typeface="Trebuchet MS"/>
                        </a:rPr>
                        <a:t>o</a:t>
                      </a:r>
                      <a:r>
                        <a:rPr sz="900" spc="-5" dirty="0">
                          <a:latin typeface="Trebuchet MS"/>
                          <a:cs typeface="Trebuchet MS"/>
                        </a:rPr>
                        <a:t>r</a:t>
                      </a:r>
                      <a:r>
                        <a:rPr sz="900" spc="5" dirty="0">
                          <a:latin typeface="Trebuchet MS"/>
                          <a:cs typeface="Trebuchet MS"/>
                        </a:rPr>
                        <a:t>t</a:t>
                      </a:r>
                      <a:r>
                        <a:rPr sz="900" spc="-10" dirty="0">
                          <a:latin typeface="Trebuchet MS"/>
                          <a:cs typeface="Trebuchet MS"/>
                        </a:rPr>
                        <a:t>i</a:t>
                      </a:r>
                      <a:r>
                        <a:rPr sz="900" spc="5" dirty="0">
                          <a:latin typeface="Trebuchet MS"/>
                          <a:cs typeface="Trebuchet MS"/>
                        </a:rPr>
                        <a:t>o</a:t>
                      </a:r>
                      <a:r>
                        <a:rPr sz="900" spc="-5" dirty="0">
                          <a:latin typeface="Trebuchet MS"/>
                          <a:cs typeface="Trebuchet MS"/>
                        </a:rPr>
                        <a:t>n</a:t>
                      </a:r>
                      <a:r>
                        <a:rPr sz="900" spc="10" dirty="0">
                          <a:latin typeface="Trebuchet MS"/>
                          <a:cs typeface="Trebuchet MS"/>
                        </a:rPr>
                        <a:t>a</a:t>
                      </a:r>
                      <a:r>
                        <a:rPr sz="900" spc="-10" dirty="0">
                          <a:latin typeface="Trebuchet MS"/>
                          <a:cs typeface="Trebuchet MS"/>
                        </a:rPr>
                        <a:t>t</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t</a:t>
                      </a:r>
                      <a:r>
                        <a:rPr sz="900" spc="-5" dirty="0">
                          <a:latin typeface="Trebuchet MS"/>
                          <a:cs typeface="Trebuchet MS"/>
                        </a:rPr>
                        <a:t>h</a:t>
                      </a:r>
                      <a:r>
                        <a:rPr sz="900" dirty="0">
                          <a:latin typeface="Trebuchet MS"/>
                          <a:cs typeface="Trebuchet MS"/>
                        </a:rPr>
                        <a:t>e  </a:t>
                      </a:r>
                      <a:r>
                        <a:rPr sz="900" spc="-5" dirty="0">
                          <a:latin typeface="Trebuchet MS"/>
                          <a:cs typeface="Trebuchet MS"/>
                        </a:rPr>
                        <a:t>fa</a:t>
                      </a:r>
                      <a:r>
                        <a:rPr sz="900" spc="-10" dirty="0">
                          <a:latin typeface="Trebuchet MS"/>
                          <a:cs typeface="Trebuchet MS"/>
                        </a:rPr>
                        <a:t>i</a:t>
                      </a:r>
                      <a:r>
                        <a:rPr sz="900" spc="5" dirty="0">
                          <a:latin typeface="Trebuchet MS"/>
                          <a:cs typeface="Trebuchet MS"/>
                        </a:rPr>
                        <a:t>l</a:t>
                      </a:r>
                      <a:r>
                        <a:rPr sz="900" dirty="0">
                          <a:latin typeface="Trebuchet MS"/>
                          <a:cs typeface="Trebuchet MS"/>
                        </a:rPr>
                        <a:t>u</a:t>
                      </a:r>
                      <a:r>
                        <a:rPr sz="900" spc="-5" dirty="0">
                          <a:latin typeface="Trebuchet MS"/>
                          <a:cs typeface="Trebuchet MS"/>
                        </a:rPr>
                        <a:t>r</a:t>
                      </a:r>
                      <a:r>
                        <a:rPr sz="900" dirty="0">
                          <a:latin typeface="Trebuchet MS"/>
                          <a:cs typeface="Trebuchet MS"/>
                        </a:rPr>
                        <a:t>e</a:t>
                      </a:r>
                      <a:r>
                        <a:rPr sz="900" spc="-85" dirty="0">
                          <a:latin typeface="Trebuchet MS"/>
                          <a:cs typeface="Trebuchet MS"/>
                        </a:rPr>
                        <a:t> </a:t>
                      </a:r>
                      <a:r>
                        <a:rPr sz="900" spc="-10" dirty="0">
                          <a:latin typeface="Trebuchet MS"/>
                          <a:cs typeface="Trebuchet MS"/>
                        </a:rPr>
                        <a:t>t</a:t>
                      </a:r>
                      <a:r>
                        <a:rPr sz="900" dirty="0">
                          <a:latin typeface="Trebuchet MS"/>
                          <a:cs typeface="Trebuchet MS"/>
                        </a:rPr>
                        <a:t>o</a:t>
                      </a:r>
                      <a:r>
                        <a:rPr sz="900" spc="-85" dirty="0">
                          <a:latin typeface="Trebuchet MS"/>
                          <a:cs typeface="Trebuchet MS"/>
                        </a:rPr>
                        <a:t> </a:t>
                      </a:r>
                      <a:r>
                        <a:rPr sz="900" spc="-10" dirty="0">
                          <a:latin typeface="Trebuchet MS"/>
                          <a:cs typeface="Trebuchet MS"/>
                        </a:rPr>
                        <a:t>i</a:t>
                      </a:r>
                      <a:r>
                        <a:rPr sz="900" spc="5" dirty="0">
                          <a:latin typeface="Trebuchet MS"/>
                          <a:cs typeface="Trebuchet MS"/>
                        </a:rPr>
                        <a:t>m</a:t>
                      </a:r>
                      <a:r>
                        <a:rPr sz="900" spc="-5" dirty="0">
                          <a:latin typeface="Trebuchet MS"/>
                          <a:cs typeface="Trebuchet MS"/>
                        </a:rPr>
                        <a:t>p</a:t>
                      </a:r>
                      <a:r>
                        <a:rPr sz="900" spc="5" dirty="0">
                          <a:latin typeface="Trebuchet MS"/>
                          <a:cs typeface="Trebuchet MS"/>
                        </a:rPr>
                        <a:t>le</a:t>
                      </a:r>
                      <a:r>
                        <a:rPr sz="900" spc="-5" dirty="0">
                          <a:latin typeface="Trebuchet MS"/>
                          <a:cs typeface="Trebuchet MS"/>
                        </a:rPr>
                        <a:t>m</a:t>
                      </a:r>
                      <a:r>
                        <a:rPr sz="900" spc="5" dirty="0">
                          <a:latin typeface="Trebuchet MS"/>
                          <a:cs typeface="Trebuchet MS"/>
                        </a:rPr>
                        <a:t>e</a:t>
                      </a:r>
                      <a:r>
                        <a:rPr sz="900" spc="-5" dirty="0">
                          <a:latin typeface="Trebuchet MS"/>
                          <a:cs typeface="Trebuchet MS"/>
                        </a:rPr>
                        <a:t>n</a:t>
                      </a:r>
                      <a:r>
                        <a:rPr sz="900" dirty="0">
                          <a:latin typeface="Trebuchet MS"/>
                          <a:cs typeface="Trebuchet MS"/>
                        </a:rPr>
                        <a:t>t  </a:t>
                      </a:r>
                      <a:r>
                        <a:rPr sz="900" spc="5" dirty="0">
                          <a:latin typeface="Trebuchet MS"/>
                          <a:cs typeface="Trebuchet MS"/>
                        </a:rPr>
                        <a:t>o</a:t>
                      </a:r>
                      <a:r>
                        <a:rPr sz="900" spc="-5" dirty="0">
                          <a:latin typeface="Trebuchet MS"/>
                          <a:cs typeface="Trebuchet MS"/>
                        </a:rPr>
                        <a:t>b</a:t>
                      </a:r>
                      <a:r>
                        <a:rPr sz="900" spc="5" dirty="0">
                          <a:latin typeface="Trebuchet MS"/>
                          <a:cs typeface="Trebuchet MS"/>
                        </a:rPr>
                        <a:t>l</a:t>
                      </a:r>
                      <a:r>
                        <a:rPr sz="900" spc="-5" dirty="0">
                          <a:latin typeface="Trebuchet MS"/>
                          <a:cs typeface="Trebuchet MS"/>
                        </a:rPr>
                        <a:t>ig</a:t>
                      </a:r>
                      <a:r>
                        <a:rPr sz="900" spc="10" dirty="0">
                          <a:latin typeface="Trebuchet MS"/>
                          <a:cs typeface="Trebuchet MS"/>
                        </a:rPr>
                        <a:t>a</a:t>
                      </a:r>
                      <a:r>
                        <a:rPr sz="900" spc="-10" dirty="0">
                          <a:latin typeface="Trebuchet MS"/>
                          <a:cs typeface="Trebuchet MS"/>
                        </a:rPr>
                        <a:t>t</a:t>
                      </a:r>
                      <a:r>
                        <a:rPr sz="900" spc="-5" dirty="0">
                          <a:latin typeface="Trebuchet MS"/>
                          <a:cs typeface="Trebuchet MS"/>
                        </a:rPr>
                        <a:t>i</a:t>
                      </a:r>
                      <a:r>
                        <a:rPr sz="900" spc="5" dirty="0">
                          <a:latin typeface="Trebuchet MS"/>
                          <a:cs typeface="Trebuchet MS"/>
                        </a:rPr>
                        <a:t>o</a:t>
                      </a:r>
                      <a:r>
                        <a:rPr sz="900" spc="-5" dirty="0">
                          <a:latin typeface="Trebuchet MS"/>
                          <a:cs typeface="Trebuchet MS"/>
                        </a:rPr>
                        <a:t>n</a:t>
                      </a:r>
                      <a:r>
                        <a:rPr sz="900" dirty="0">
                          <a:latin typeface="Trebuchet MS"/>
                          <a:cs typeface="Trebuchet MS"/>
                        </a:rPr>
                        <a:t>s</a:t>
                      </a:r>
                      <a:r>
                        <a:rPr sz="900" spc="-85" dirty="0">
                          <a:latin typeface="Trebuchet MS"/>
                          <a:cs typeface="Trebuchet MS"/>
                        </a:rPr>
                        <a:t> </a:t>
                      </a:r>
                      <a:r>
                        <a:rPr sz="900" dirty="0">
                          <a:latin typeface="Trebuchet MS"/>
                          <a:cs typeface="Trebuchet MS"/>
                        </a:rPr>
                        <a:t>u</a:t>
                      </a:r>
                      <a:r>
                        <a:rPr sz="900" spc="-5" dirty="0">
                          <a:latin typeface="Trebuchet MS"/>
                          <a:cs typeface="Trebuchet MS"/>
                        </a:rPr>
                        <a:t>n</a:t>
                      </a:r>
                      <a:r>
                        <a:rPr sz="900" dirty="0">
                          <a:latin typeface="Trebuchet MS"/>
                          <a:cs typeface="Trebuchet MS"/>
                        </a:rPr>
                        <a:t>d</a:t>
                      </a:r>
                      <a:r>
                        <a:rPr sz="900" spc="5" dirty="0">
                          <a:latin typeface="Trebuchet MS"/>
                          <a:cs typeface="Trebuchet MS"/>
                        </a:rPr>
                        <a:t>e</a:t>
                      </a:r>
                      <a:r>
                        <a:rPr sz="900" dirty="0">
                          <a:latin typeface="Trebuchet MS"/>
                          <a:cs typeface="Trebuchet MS"/>
                        </a:rPr>
                        <a:t>r</a:t>
                      </a:r>
                      <a:r>
                        <a:rPr sz="900" spc="-90" dirty="0">
                          <a:latin typeface="Trebuchet MS"/>
                          <a:cs typeface="Trebuchet MS"/>
                        </a:rPr>
                        <a:t> </a:t>
                      </a:r>
                      <a:r>
                        <a:rPr sz="900" spc="5" dirty="0">
                          <a:latin typeface="Trebuchet MS"/>
                          <a:cs typeface="Trebuchet MS"/>
                        </a:rPr>
                        <a:t>t</a:t>
                      </a:r>
                      <a:r>
                        <a:rPr sz="900" spc="-5" dirty="0">
                          <a:latin typeface="Trebuchet MS"/>
                          <a:cs typeface="Trebuchet MS"/>
                        </a:rPr>
                        <a:t>his  </a:t>
                      </a:r>
                      <a:r>
                        <a:rPr sz="900" spc="-35" dirty="0">
                          <a:latin typeface="Trebuchet MS"/>
                          <a:cs typeface="Trebuchet MS"/>
                        </a:rPr>
                        <a:t>Agreement.</a:t>
                      </a:r>
                      <a:endParaRPr sz="9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15385">
                <a:tc>
                  <a:txBody>
                    <a:bodyPr/>
                    <a:lstStyle/>
                    <a:p>
                      <a:pPr marL="106045" marR="188595">
                        <a:lnSpc>
                          <a:spcPts val="1240"/>
                        </a:lnSpc>
                        <a:spcBef>
                          <a:spcPts val="15"/>
                        </a:spcBef>
                      </a:pPr>
                      <a:r>
                        <a:rPr sz="1400" b="1" spc="-5" dirty="0">
                          <a:latin typeface="Tahoma"/>
                          <a:cs typeface="Tahoma"/>
                        </a:rPr>
                        <a:t>P</a:t>
                      </a:r>
                      <a:r>
                        <a:rPr sz="1400" b="1" spc="5" dirty="0">
                          <a:latin typeface="Tahoma"/>
                          <a:cs typeface="Tahoma"/>
                        </a:rPr>
                        <a:t>r</a:t>
                      </a:r>
                      <a:r>
                        <a:rPr sz="1400" b="1" dirty="0">
                          <a:latin typeface="Tahoma"/>
                          <a:cs typeface="Tahoma"/>
                        </a:rPr>
                        <a:t>ior</a:t>
                      </a:r>
                      <a:r>
                        <a:rPr sz="1400" b="1" spc="-85" dirty="0">
                          <a:latin typeface="Tahoma"/>
                          <a:cs typeface="Tahoma"/>
                        </a:rPr>
                        <a:t> </a:t>
                      </a:r>
                      <a:r>
                        <a:rPr sz="1400" b="1" dirty="0">
                          <a:latin typeface="Tahoma"/>
                          <a:cs typeface="Tahoma"/>
                        </a:rPr>
                        <a:t>no</a:t>
                      </a:r>
                      <a:r>
                        <a:rPr sz="1400" b="1" spc="-10" dirty="0">
                          <a:latin typeface="Tahoma"/>
                          <a:cs typeface="Tahoma"/>
                        </a:rPr>
                        <a:t>t</a:t>
                      </a:r>
                      <a:r>
                        <a:rPr sz="1400" b="1" dirty="0">
                          <a:latin typeface="Tahoma"/>
                          <a:cs typeface="Tahoma"/>
                        </a:rPr>
                        <a:t>i</a:t>
                      </a:r>
                      <a:r>
                        <a:rPr sz="1400" b="1" spc="-5" dirty="0">
                          <a:latin typeface="Tahoma"/>
                          <a:cs typeface="Tahoma"/>
                        </a:rPr>
                        <a:t>f</a:t>
                      </a:r>
                      <a:r>
                        <a:rPr sz="1400" b="1" dirty="0">
                          <a:latin typeface="Tahoma"/>
                          <a:cs typeface="Tahoma"/>
                        </a:rPr>
                        <a:t>i</a:t>
                      </a:r>
                      <a:r>
                        <a:rPr sz="1400" b="1" spc="-10" dirty="0">
                          <a:latin typeface="Tahoma"/>
                          <a:cs typeface="Tahoma"/>
                        </a:rPr>
                        <a:t>c</a:t>
                      </a:r>
                      <a:r>
                        <a:rPr sz="1400" b="1" dirty="0">
                          <a:latin typeface="Tahoma"/>
                          <a:cs typeface="Tahoma"/>
                        </a:rPr>
                        <a:t>a</a:t>
                      </a:r>
                      <a:r>
                        <a:rPr sz="1400" b="1" spc="-10" dirty="0">
                          <a:latin typeface="Tahoma"/>
                          <a:cs typeface="Tahoma"/>
                        </a:rPr>
                        <a:t>t</a:t>
                      </a:r>
                      <a:r>
                        <a:rPr sz="1400" b="1" dirty="0">
                          <a:latin typeface="Tahoma"/>
                          <a:cs typeface="Tahoma"/>
                        </a:rPr>
                        <a:t>ion  an</a:t>
                      </a:r>
                      <a:r>
                        <a:rPr sz="1400" b="1" spc="-10" dirty="0">
                          <a:latin typeface="Tahoma"/>
                          <a:cs typeface="Tahoma"/>
                        </a:rPr>
                        <a:t>d/</a:t>
                      </a:r>
                      <a:r>
                        <a:rPr sz="1400" b="1" dirty="0">
                          <a:latin typeface="Tahoma"/>
                          <a:cs typeface="Tahoma"/>
                        </a:rPr>
                        <a:t>or</a:t>
                      </a:r>
                      <a:r>
                        <a:rPr sz="1400" b="1" spc="-85" dirty="0">
                          <a:latin typeface="Tahoma"/>
                          <a:cs typeface="Tahoma"/>
                        </a:rPr>
                        <a:t> </a:t>
                      </a:r>
                      <a:r>
                        <a:rPr sz="1400" b="1" spc="-5" dirty="0">
                          <a:latin typeface="Tahoma"/>
                          <a:cs typeface="Tahoma"/>
                        </a:rPr>
                        <a:t>c</a:t>
                      </a:r>
                      <a:r>
                        <a:rPr sz="1400" b="1" dirty="0">
                          <a:latin typeface="Tahoma"/>
                          <a:cs typeface="Tahoma"/>
                        </a:rPr>
                        <a:t>on</a:t>
                      </a:r>
                      <a:r>
                        <a:rPr sz="1400" b="1" spc="10" dirty="0">
                          <a:latin typeface="Tahoma"/>
                          <a:cs typeface="Tahoma"/>
                        </a:rPr>
                        <a:t>s</a:t>
                      </a:r>
                      <a:r>
                        <a:rPr sz="1400" b="1" spc="-5" dirty="0">
                          <a:latin typeface="Tahoma"/>
                          <a:cs typeface="Tahoma"/>
                        </a:rPr>
                        <a:t>u</a:t>
                      </a:r>
                      <a:r>
                        <a:rPr sz="1400" b="1" dirty="0">
                          <a:latin typeface="Tahoma"/>
                          <a:cs typeface="Tahoma"/>
                        </a:rPr>
                        <a:t>l</a:t>
                      </a:r>
                      <a:r>
                        <a:rPr sz="1400" b="1" spc="-10" dirty="0">
                          <a:latin typeface="Tahoma"/>
                          <a:cs typeface="Tahoma"/>
                        </a:rPr>
                        <a:t>t</a:t>
                      </a:r>
                      <a:r>
                        <a:rPr sz="1400" b="1" spc="10" dirty="0">
                          <a:latin typeface="Tahoma"/>
                          <a:cs typeface="Tahoma"/>
                        </a:rPr>
                        <a:t>a</a:t>
                      </a:r>
                      <a:r>
                        <a:rPr sz="1400" b="1" spc="-10" dirty="0">
                          <a:latin typeface="Tahoma"/>
                          <a:cs typeface="Tahoma"/>
                        </a:rPr>
                        <a:t>t</a:t>
                      </a:r>
                      <a:r>
                        <a:rPr sz="1400" b="1" dirty="0">
                          <a:latin typeface="Tahoma"/>
                          <a:cs typeface="Tahoma"/>
                        </a:rPr>
                        <a:t>ions</a:t>
                      </a:r>
                      <a:endParaRPr sz="1400" dirty="0">
                        <a:latin typeface="Tahoma"/>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257810">
                        <a:lnSpc>
                          <a:spcPts val="1200"/>
                        </a:lnSpc>
                      </a:pPr>
                      <a:r>
                        <a:rPr sz="600" spc="5" dirty="0">
                          <a:latin typeface="Trebuchet MS"/>
                          <a:cs typeface="Trebuchet MS"/>
                        </a:rPr>
                        <a:t>4</a:t>
                      </a:r>
                      <a:r>
                        <a:rPr sz="600" dirty="0">
                          <a:latin typeface="Trebuchet MS"/>
                          <a:cs typeface="Trebuchet MS"/>
                        </a:rPr>
                        <a:t>.</a:t>
                      </a:r>
                      <a:r>
                        <a:rPr sz="600" spc="-90" dirty="0">
                          <a:latin typeface="Trebuchet MS"/>
                          <a:cs typeface="Trebuchet MS"/>
                        </a:rPr>
                        <a:t> </a:t>
                      </a:r>
                      <a:r>
                        <a:rPr sz="600" dirty="0">
                          <a:latin typeface="Trebuchet MS"/>
                          <a:cs typeface="Trebuchet MS"/>
                        </a:rPr>
                        <a:t>…</a:t>
                      </a:r>
                      <a:r>
                        <a:rPr sz="600" spc="-90" dirty="0">
                          <a:latin typeface="Trebuchet MS"/>
                          <a:cs typeface="Trebuchet MS"/>
                        </a:rPr>
                        <a:t> </a:t>
                      </a:r>
                      <a:r>
                        <a:rPr sz="600" spc="5" dirty="0">
                          <a:latin typeface="Trebuchet MS"/>
                          <a:cs typeface="Trebuchet MS"/>
                        </a:rPr>
                        <a:t>[</a:t>
                      </a:r>
                      <a:r>
                        <a:rPr sz="600" dirty="0">
                          <a:latin typeface="Trebuchet MS"/>
                          <a:cs typeface="Trebuchet MS"/>
                        </a:rPr>
                        <a:t>A</a:t>
                      </a:r>
                      <a:r>
                        <a:rPr sz="600" spc="-5" dirty="0">
                          <a:latin typeface="Trebuchet MS"/>
                          <a:cs typeface="Trebuchet MS"/>
                        </a:rPr>
                        <a:t>ppr</a:t>
                      </a:r>
                      <a:r>
                        <a:rPr sz="600" spc="5" dirty="0">
                          <a:latin typeface="Trebuchet MS"/>
                          <a:cs typeface="Trebuchet MS"/>
                        </a:rPr>
                        <a:t>o</a:t>
                      </a:r>
                      <a:r>
                        <a:rPr sz="600" spc="-5" dirty="0">
                          <a:latin typeface="Trebuchet MS"/>
                          <a:cs typeface="Trebuchet MS"/>
                        </a:rPr>
                        <a:t>pr</a:t>
                      </a:r>
                      <a:r>
                        <a:rPr sz="600" spc="5" dirty="0">
                          <a:latin typeface="Trebuchet MS"/>
                          <a:cs typeface="Trebuchet MS"/>
                        </a:rPr>
                        <a:t>i</a:t>
                      </a:r>
                      <a:r>
                        <a:rPr sz="600" dirty="0">
                          <a:latin typeface="Trebuchet MS"/>
                          <a:cs typeface="Trebuchet MS"/>
                        </a:rPr>
                        <a:t>a</a:t>
                      </a:r>
                      <a:r>
                        <a:rPr sz="600" spc="-10" dirty="0">
                          <a:latin typeface="Trebuchet MS"/>
                          <a:cs typeface="Trebuchet MS"/>
                        </a:rPr>
                        <a:t>t</a:t>
                      </a:r>
                      <a:r>
                        <a:rPr sz="600" spc="5" dirty="0">
                          <a:latin typeface="Trebuchet MS"/>
                          <a:cs typeface="Trebuchet MS"/>
                        </a:rPr>
                        <a:t>e]  </a:t>
                      </a:r>
                      <a:r>
                        <a:rPr sz="600" spc="-5" dirty="0">
                          <a:latin typeface="Trebuchet MS"/>
                          <a:cs typeface="Trebuchet MS"/>
                        </a:rPr>
                        <a:t>m</a:t>
                      </a:r>
                      <a:r>
                        <a:rPr sz="600" spc="5" dirty="0">
                          <a:latin typeface="Trebuchet MS"/>
                          <a:cs typeface="Trebuchet MS"/>
                        </a:rPr>
                        <a:t>e</a:t>
                      </a:r>
                      <a:r>
                        <a:rPr sz="600" dirty="0">
                          <a:latin typeface="Trebuchet MS"/>
                          <a:cs typeface="Trebuchet MS"/>
                        </a:rPr>
                        <a:t>asu</a:t>
                      </a:r>
                      <a:r>
                        <a:rPr sz="600" spc="-5" dirty="0">
                          <a:latin typeface="Trebuchet MS"/>
                          <a:cs typeface="Trebuchet MS"/>
                        </a:rPr>
                        <a:t>r</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dirty="0">
                          <a:latin typeface="Trebuchet MS"/>
                          <a:cs typeface="Trebuchet MS"/>
                        </a:rPr>
                        <a:t>s</a:t>
                      </a:r>
                      <a:r>
                        <a:rPr sz="600" spc="-5" dirty="0">
                          <a:latin typeface="Trebuchet MS"/>
                          <a:cs typeface="Trebuchet MS"/>
                        </a:rPr>
                        <a:t>ha</a:t>
                      </a:r>
                      <a:r>
                        <a:rPr sz="600" spc="5" dirty="0">
                          <a:latin typeface="Trebuchet MS"/>
                          <a:cs typeface="Trebuchet MS"/>
                        </a:rPr>
                        <a:t>l</a:t>
                      </a:r>
                      <a:r>
                        <a:rPr sz="600" dirty="0">
                          <a:latin typeface="Trebuchet MS"/>
                          <a:cs typeface="Trebuchet MS"/>
                        </a:rPr>
                        <a:t>l</a:t>
                      </a:r>
                      <a:r>
                        <a:rPr sz="600" spc="-85" dirty="0">
                          <a:latin typeface="Trebuchet MS"/>
                          <a:cs typeface="Trebuchet MS"/>
                        </a:rPr>
                        <a:t> </a:t>
                      </a:r>
                      <a:r>
                        <a:rPr sz="600" spc="-5" dirty="0">
                          <a:latin typeface="Trebuchet MS"/>
                          <a:cs typeface="Trebuchet MS"/>
                        </a:rPr>
                        <a:t>b</a:t>
                      </a:r>
                      <a:r>
                        <a:rPr sz="600" dirty="0">
                          <a:latin typeface="Trebuchet MS"/>
                          <a:cs typeface="Trebuchet MS"/>
                        </a:rPr>
                        <a:t>e  </a:t>
                      </a:r>
                      <a:r>
                        <a:rPr sz="600" spc="-5" dirty="0">
                          <a:latin typeface="Trebuchet MS"/>
                          <a:cs typeface="Trebuchet MS"/>
                        </a:rPr>
                        <a:t>n</a:t>
                      </a:r>
                      <a:r>
                        <a:rPr sz="600" spc="5" dirty="0">
                          <a:latin typeface="Trebuchet MS"/>
                          <a:cs typeface="Trebuchet MS"/>
                        </a:rPr>
                        <a:t>o</a:t>
                      </a:r>
                      <a:r>
                        <a:rPr sz="600" spc="-10" dirty="0">
                          <a:latin typeface="Trebuchet MS"/>
                          <a:cs typeface="Trebuchet MS"/>
                        </a:rPr>
                        <a:t>ti</a:t>
                      </a:r>
                      <a:r>
                        <a:rPr sz="600" spc="5" dirty="0">
                          <a:latin typeface="Trebuchet MS"/>
                          <a:cs typeface="Trebuchet MS"/>
                        </a:rPr>
                        <a:t>f</a:t>
                      </a:r>
                      <a:r>
                        <a:rPr sz="600" spc="-10" dirty="0">
                          <a:latin typeface="Trebuchet MS"/>
                          <a:cs typeface="Trebuchet MS"/>
                        </a:rPr>
                        <a:t>i</a:t>
                      </a:r>
                      <a:r>
                        <a:rPr sz="600" spc="5" dirty="0">
                          <a:latin typeface="Trebuchet MS"/>
                          <a:cs typeface="Trebuchet MS"/>
                        </a:rPr>
                        <a:t>e</a:t>
                      </a:r>
                      <a:r>
                        <a:rPr sz="600" dirty="0">
                          <a:latin typeface="Trebuchet MS"/>
                          <a:cs typeface="Trebuchet MS"/>
                        </a:rPr>
                        <a:t>d</a:t>
                      </a:r>
                      <a:r>
                        <a:rPr sz="600" spc="-85" dirty="0">
                          <a:latin typeface="Trebuchet MS"/>
                          <a:cs typeface="Trebuchet MS"/>
                        </a:rPr>
                        <a:t> </a:t>
                      </a:r>
                      <a:r>
                        <a:rPr sz="600" spc="-10" dirty="0">
                          <a:latin typeface="Trebuchet MS"/>
                          <a:cs typeface="Trebuchet MS"/>
                        </a:rPr>
                        <a:t>i</a:t>
                      </a:r>
                      <a:r>
                        <a:rPr sz="600" spc="5" dirty="0">
                          <a:latin typeface="Trebuchet MS"/>
                          <a:cs typeface="Trebuchet MS"/>
                        </a:rPr>
                        <a:t>m</a:t>
                      </a:r>
                      <a:r>
                        <a:rPr sz="600" spc="-5" dirty="0">
                          <a:latin typeface="Trebuchet MS"/>
                          <a:cs typeface="Trebuchet MS"/>
                        </a:rPr>
                        <a:t>m</a:t>
                      </a:r>
                      <a:r>
                        <a:rPr sz="600" spc="5" dirty="0">
                          <a:latin typeface="Trebuchet MS"/>
                          <a:cs typeface="Trebuchet MS"/>
                        </a:rPr>
                        <a:t>e</a:t>
                      </a:r>
                      <a:r>
                        <a:rPr sz="600" dirty="0">
                          <a:latin typeface="Trebuchet MS"/>
                          <a:cs typeface="Trebuchet MS"/>
                        </a:rPr>
                        <a:t>d</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spc="5" dirty="0">
                          <a:latin typeface="Trebuchet MS"/>
                          <a:cs typeface="Trebuchet MS"/>
                        </a:rPr>
                        <a:t>ely</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212090">
                        <a:lnSpc>
                          <a:spcPts val="1200"/>
                        </a:lnSpc>
                      </a:pPr>
                      <a:r>
                        <a:rPr sz="600" spc="5" dirty="0">
                          <a:latin typeface="Trebuchet MS"/>
                          <a:cs typeface="Trebuchet MS"/>
                        </a:rPr>
                        <a:t>5</a:t>
                      </a:r>
                      <a:r>
                        <a:rPr sz="600" dirty="0">
                          <a:latin typeface="Trebuchet MS"/>
                          <a:cs typeface="Trebuchet MS"/>
                        </a:rPr>
                        <a:t>.</a:t>
                      </a:r>
                      <a:r>
                        <a:rPr sz="600" spc="-90" dirty="0">
                          <a:latin typeface="Trebuchet MS"/>
                          <a:cs typeface="Trebuchet MS"/>
                        </a:rPr>
                        <a:t> </a:t>
                      </a:r>
                      <a:r>
                        <a:rPr sz="600" dirty="0">
                          <a:latin typeface="Trebuchet MS"/>
                          <a:cs typeface="Trebuchet MS"/>
                        </a:rPr>
                        <a:t>In</a:t>
                      </a:r>
                      <a:r>
                        <a:rPr sz="600" spc="-90" dirty="0">
                          <a:latin typeface="Trebuchet MS"/>
                          <a:cs typeface="Trebuchet MS"/>
                        </a:rPr>
                        <a:t> </a:t>
                      </a:r>
                      <a:r>
                        <a:rPr sz="600" dirty="0">
                          <a:latin typeface="Trebuchet MS"/>
                          <a:cs typeface="Trebuchet MS"/>
                        </a:rPr>
                        <a:t>…</a:t>
                      </a:r>
                      <a:r>
                        <a:rPr sz="600" spc="-90" dirty="0">
                          <a:latin typeface="Trebuchet MS"/>
                          <a:cs typeface="Trebuchet MS"/>
                        </a:rPr>
                        <a:t> </a:t>
                      </a:r>
                      <a:r>
                        <a:rPr sz="600" dirty="0">
                          <a:latin typeface="Trebuchet MS"/>
                          <a:cs typeface="Trebuchet MS"/>
                        </a:rPr>
                        <a:t>a</a:t>
                      </a:r>
                      <a:r>
                        <a:rPr sz="600" spc="-90" dirty="0">
                          <a:latin typeface="Trebuchet MS"/>
                          <a:cs typeface="Trebuchet MS"/>
                        </a:rPr>
                        <a:t> </a:t>
                      </a:r>
                      <a:r>
                        <a:rPr sz="600" spc="-5" dirty="0">
                          <a:latin typeface="Trebuchet MS"/>
                          <a:cs typeface="Trebuchet MS"/>
                        </a:rPr>
                        <a:t>c</a:t>
                      </a:r>
                      <a:r>
                        <a:rPr sz="600" dirty="0">
                          <a:latin typeface="Trebuchet MS"/>
                          <a:cs typeface="Trebuchet MS"/>
                        </a:rPr>
                        <a:t>ase</a:t>
                      </a:r>
                      <a:r>
                        <a:rPr sz="600" spc="-85" dirty="0">
                          <a:latin typeface="Trebuchet MS"/>
                          <a:cs typeface="Trebuchet MS"/>
                        </a:rPr>
                        <a:t> </a:t>
                      </a:r>
                      <a:r>
                        <a:rPr sz="600" spc="5" dirty="0">
                          <a:latin typeface="Trebuchet MS"/>
                          <a:cs typeface="Trebuchet MS"/>
                        </a:rPr>
                        <a:t>o</a:t>
                      </a:r>
                      <a:r>
                        <a:rPr sz="600" dirty="0">
                          <a:latin typeface="Trebuchet MS"/>
                          <a:cs typeface="Trebuchet MS"/>
                        </a:rPr>
                        <a:t>f  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a:t>
                      </a:r>
                      <a:r>
                        <a:rPr sz="600" spc="-10" dirty="0">
                          <a:latin typeface="Trebuchet MS"/>
                          <a:cs typeface="Trebuchet MS"/>
                        </a:rPr>
                        <a:t>i</a:t>
                      </a:r>
                      <a:r>
                        <a:rPr sz="600" spc="-5" dirty="0">
                          <a:latin typeface="Trebuchet MS"/>
                          <a:cs typeface="Trebuchet MS"/>
                        </a:rPr>
                        <a:t>a</a:t>
                      </a:r>
                      <a:r>
                        <a:rPr sz="600" dirty="0">
                          <a:latin typeface="Trebuchet MS"/>
                          <a:cs typeface="Trebuchet MS"/>
                        </a:rPr>
                        <a:t>l</a:t>
                      </a:r>
                      <a:r>
                        <a:rPr sz="600" spc="-85" dirty="0">
                          <a:latin typeface="Trebuchet MS"/>
                          <a:cs typeface="Trebuchet MS"/>
                        </a:rPr>
                        <a:t> </a:t>
                      </a:r>
                      <a:r>
                        <a:rPr sz="600" dirty="0">
                          <a:latin typeface="Trebuchet MS"/>
                          <a:cs typeface="Trebuchet MS"/>
                        </a:rPr>
                        <a:t>u</a:t>
                      </a:r>
                      <a:r>
                        <a:rPr sz="600" spc="-5" dirty="0">
                          <a:latin typeface="Trebuchet MS"/>
                          <a:cs typeface="Trebuchet MS"/>
                        </a:rPr>
                        <a:t>rg</a:t>
                      </a:r>
                      <a:r>
                        <a:rPr sz="600" spc="5" dirty="0">
                          <a:latin typeface="Trebuchet MS"/>
                          <a:cs typeface="Trebuchet MS"/>
                        </a:rPr>
                        <a:t>e</a:t>
                      </a:r>
                      <a:r>
                        <a:rPr sz="600" spc="10" dirty="0">
                          <a:latin typeface="Trebuchet MS"/>
                          <a:cs typeface="Trebuchet MS"/>
                        </a:rPr>
                        <a:t>n</a:t>
                      </a:r>
                      <a:r>
                        <a:rPr sz="600" spc="-5" dirty="0">
                          <a:latin typeface="Trebuchet MS"/>
                          <a:cs typeface="Trebuchet MS"/>
                        </a:rPr>
                        <a:t>c</a:t>
                      </a:r>
                      <a:r>
                        <a:rPr sz="600" dirty="0">
                          <a:latin typeface="Trebuchet MS"/>
                          <a:cs typeface="Trebuchet MS"/>
                        </a:rPr>
                        <a:t>y</a:t>
                      </a:r>
                      <a:r>
                        <a:rPr sz="600" spc="-90" dirty="0">
                          <a:latin typeface="Trebuchet MS"/>
                          <a:cs typeface="Trebuchet MS"/>
                        </a:rPr>
                        <a:t> </a:t>
                      </a:r>
                      <a:r>
                        <a:rPr sz="600" dirty="0">
                          <a:latin typeface="Trebuchet MS"/>
                          <a:cs typeface="Trebuchet MS"/>
                        </a:rPr>
                        <a:t>…,  </a:t>
                      </a:r>
                      <a:r>
                        <a:rPr sz="600" spc="5" dirty="0">
                          <a:latin typeface="Trebuchet MS"/>
                          <a:cs typeface="Trebuchet MS"/>
                        </a:rPr>
                        <a:t>e</a:t>
                      </a:r>
                      <a:r>
                        <a:rPr sz="600" spc="-10" dirty="0">
                          <a:latin typeface="Trebuchet MS"/>
                          <a:cs typeface="Trebuchet MS"/>
                        </a:rPr>
                        <a:t>it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t>
                      </a:r>
                      <a:r>
                        <a:rPr sz="600" spc="10" dirty="0">
                          <a:latin typeface="Trebuchet MS"/>
                          <a:cs typeface="Trebuchet MS"/>
                        </a:rPr>
                        <a:t>a</a:t>
                      </a:r>
                      <a:r>
                        <a:rPr sz="600" spc="-5" dirty="0">
                          <a:latin typeface="Trebuchet MS"/>
                          <a:cs typeface="Trebuchet MS"/>
                        </a:rPr>
                        <a:t>r</a:t>
                      </a:r>
                      <a:r>
                        <a:rPr sz="600" spc="-10" dirty="0">
                          <a:latin typeface="Trebuchet MS"/>
                          <a:cs typeface="Trebuchet MS"/>
                        </a:rPr>
                        <a:t>t</a:t>
                      </a:r>
                      <a:r>
                        <a:rPr sz="600" dirty="0">
                          <a:latin typeface="Trebuchet MS"/>
                          <a:cs typeface="Trebuchet MS"/>
                        </a:rPr>
                        <a:t>y</a:t>
                      </a:r>
                      <a:r>
                        <a:rPr sz="600" spc="-75" dirty="0">
                          <a:latin typeface="Trebuchet MS"/>
                          <a:cs typeface="Trebuchet MS"/>
                        </a:rPr>
                        <a:t> </a:t>
                      </a:r>
                      <a:r>
                        <a:rPr sz="600" spc="-5" dirty="0">
                          <a:latin typeface="Trebuchet MS"/>
                          <a:cs typeface="Trebuchet MS"/>
                        </a:rPr>
                        <a:t>ma</a:t>
                      </a:r>
                      <a:r>
                        <a:rPr sz="600" dirty="0">
                          <a:latin typeface="Trebuchet MS"/>
                          <a:cs typeface="Trebuchet MS"/>
                        </a:rPr>
                        <a:t>y</a:t>
                      </a:r>
                      <a:r>
                        <a:rPr sz="600" spc="-90" dirty="0">
                          <a:latin typeface="Trebuchet MS"/>
                          <a:cs typeface="Trebuchet MS"/>
                        </a:rPr>
                        <a:t> </a:t>
                      </a:r>
                      <a:r>
                        <a:rPr sz="600" dirty="0">
                          <a:latin typeface="Trebuchet MS"/>
                          <a:cs typeface="Trebuchet MS"/>
                        </a:rPr>
                        <a:t>s</a:t>
                      </a:r>
                      <a:r>
                        <a:rPr sz="600" spc="5" dirty="0">
                          <a:latin typeface="Trebuchet MS"/>
                          <a:cs typeface="Trebuchet MS"/>
                        </a:rPr>
                        <a:t>e</a:t>
                      </a:r>
                      <a:r>
                        <a:rPr sz="600" spc="-10" dirty="0">
                          <a:latin typeface="Trebuchet MS"/>
                          <a:cs typeface="Trebuchet MS"/>
                        </a:rPr>
                        <a:t>i</a:t>
                      </a:r>
                      <a:r>
                        <a:rPr sz="600" spc="5" dirty="0">
                          <a:latin typeface="Trebuchet MS"/>
                          <a:cs typeface="Trebuchet MS"/>
                        </a:rPr>
                        <a:t>z</a:t>
                      </a:r>
                      <a:r>
                        <a:rPr sz="600" dirty="0">
                          <a:latin typeface="Trebuchet MS"/>
                          <a:cs typeface="Trebuchet MS"/>
                        </a:rPr>
                        <a:t>e</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61925">
                        <a:lnSpc>
                          <a:spcPts val="1200"/>
                        </a:lnSpc>
                      </a:pPr>
                      <a:r>
                        <a:rPr sz="600" spc="5" dirty="0">
                          <a:latin typeface="Trebuchet MS"/>
                          <a:cs typeface="Trebuchet MS"/>
                        </a:rPr>
                        <a:t>3</a:t>
                      </a:r>
                      <a:r>
                        <a:rPr sz="600" dirty="0">
                          <a:latin typeface="Trebuchet MS"/>
                          <a:cs typeface="Trebuchet MS"/>
                        </a:rPr>
                        <a:t>.</a:t>
                      </a:r>
                      <a:r>
                        <a:rPr sz="600" spc="-90" dirty="0">
                          <a:latin typeface="Trebuchet MS"/>
                          <a:cs typeface="Trebuchet MS"/>
                        </a:rPr>
                        <a:t> </a:t>
                      </a:r>
                      <a:r>
                        <a:rPr sz="600" dirty="0">
                          <a:latin typeface="Trebuchet MS"/>
                          <a:cs typeface="Trebuchet MS"/>
                        </a:rPr>
                        <a:t>…</a:t>
                      </a:r>
                      <a:r>
                        <a:rPr sz="600" spc="-90" dirty="0">
                          <a:latin typeface="Trebuchet MS"/>
                          <a:cs typeface="Trebuchet MS"/>
                        </a:rPr>
                        <a:t> </a:t>
                      </a:r>
                      <a:r>
                        <a:rPr sz="600" spc="-10" dirty="0">
                          <a:latin typeface="Trebuchet MS"/>
                          <a:cs typeface="Trebuchet MS"/>
                        </a:rPr>
                        <a:t>i</a:t>
                      </a:r>
                      <a:r>
                        <a:rPr sz="600" dirty="0">
                          <a:latin typeface="Trebuchet MS"/>
                          <a:cs typeface="Trebuchet MS"/>
                        </a:rPr>
                        <a:t>t</a:t>
                      </a:r>
                      <a:r>
                        <a:rPr sz="600" spc="-95" dirty="0">
                          <a:latin typeface="Trebuchet MS"/>
                          <a:cs typeface="Trebuchet MS"/>
                        </a:rPr>
                        <a:t> </a:t>
                      </a:r>
                      <a:r>
                        <a:rPr sz="600" dirty="0">
                          <a:latin typeface="Trebuchet MS"/>
                          <a:cs typeface="Trebuchet MS"/>
                        </a:rPr>
                        <a:t>s</a:t>
                      </a:r>
                      <a:r>
                        <a:rPr sz="600" spc="-5" dirty="0">
                          <a:latin typeface="Trebuchet MS"/>
                          <a:cs typeface="Trebuchet MS"/>
                        </a:rPr>
                        <a:t>ha</a:t>
                      </a:r>
                      <a:r>
                        <a:rPr sz="600" spc="5" dirty="0">
                          <a:latin typeface="Trebuchet MS"/>
                          <a:cs typeface="Trebuchet MS"/>
                        </a:rPr>
                        <a:t>ll  </a:t>
                      </a:r>
                      <a:r>
                        <a:rPr sz="600" spc="-10" dirty="0">
                          <a:latin typeface="Trebuchet MS"/>
                          <a:cs typeface="Trebuchet MS"/>
                        </a:rPr>
                        <a:t>i</a:t>
                      </a:r>
                      <a:r>
                        <a:rPr sz="600" spc="5" dirty="0">
                          <a:latin typeface="Trebuchet MS"/>
                          <a:cs typeface="Trebuchet MS"/>
                        </a:rPr>
                        <a:t>m</a:t>
                      </a:r>
                      <a:r>
                        <a:rPr sz="600" spc="-5" dirty="0">
                          <a:latin typeface="Trebuchet MS"/>
                          <a:cs typeface="Trebuchet MS"/>
                        </a:rPr>
                        <a:t>m</a:t>
                      </a:r>
                      <a:r>
                        <a:rPr sz="600" spc="5" dirty="0">
                          <a:latin typeface="Trebuchet MS"/>
                          <a:cs typeface="Trebuchet MS"/>
                        </a:rPr>
                        <a:t>e</a:t>
                      </a:r>
                      <a:r>
                        <a:rPr sz="600" dirty="0">
                          <a:latin typeface="Trebuchet MS"/>
                          <a:cs typeface="Trebuchet MS"/>
                        </a:rPr>
                        <a:t>d</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spc="5" dirty="0">
                          <a:latin typeface="Trebuchet MS"/>
                          <a:cs typeface="Trebuchet MS"/>
                        </a:rPr>
                        <a:t>el</a:t>
                      </a:r>
                      <a:r>
                        <a:rPr sz="600" dirty="0">
                          <a:latin typeface="Trebuchet MS"/>
                          <a:cs typeface="Trebuchet MS"/>
                        </a:rPr>
                        <a:t>y</a:t>
                      </a:r>
                      <a:r>
                        <a:rPr sz="600" spc="-90" dirty="0">
                          <a:latin typeface="Trebuchet MS"/>
                          <a:cs typeface="Trebuchet MS"/>
                        </a:rPr>
                        <a:t> </a:t>
                      </a:r>
                      <a:r>
                        <a:rPr sz="600" spc="-5" dirty="0">
                          <a:latin typeface="Trebuchet MS"/>
                          <a:cs typeface="Trebuchet MS"/>
                        </a:rPr>
                        <a:t>n</a:t>
                      </a:r>
                      <a:r>
                        <a:rPr sz="600" spc="5" dirty="0">
                          <a:latin typeface="Trebuchet MS"/>
                          <a:cs typeface="Trebuchet MS"/>
                        </a:rPr>
                        <a:t>o</a:t>
                      </a:r>
                      <a:r>
                        <a:rPr sz="600" spc="-10" dirty="0">
                          <a:latin typeface="Trebuchet MS"/>
                          <a:cs typeface="Trebuchet MS"/>
                        </a:rPr>
                        <a:t>ti</a:t>
                      </a:r>
                      <a:r>
                        <a:rPr sz="600" spc="5" dirty="0">
                          <a:latin typeface="Trebuchet MS"/>
                          <a:cs typeface="Trebuchet MS"/>
                        </a:rPr>
                        <a:t>f</a:t>
                      </a:r>
                      <a:r>
                        <a:rPr sz="600" dirty="0">
                          <a:latin typeface="Trebuchet MS"/>
                          <a:cs typeface="Trebuchet MS"/>
                        </a:rPr>
                        <a:t>y</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  </a:t>
                      </a:r>
                      <a:r>
                        <a:rPr sz="600" spc="5" dirty="0">
                          <a:latin typeface="Trebuchet MS"/>
                          <a:cs typeface="Trebuchet MS"/>
                        </a:rPr>
                        <a:t>o</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dirty="0">
                          <a:latin typeface="Trebuchet MS"/>
                          <a:cs typeface="Trebuchet MS"/>
                        </a:rPr>
                        <a:t>r</a:t>
                      </a:r>
                      <a:r>
                        <a:rPr sz="600" spc="-90" dirty="0">
                          <a:latin typeface="Trebuchet MS"/>
                          <a:cs typeface="Trebuchet MS"/>
                        </a:rPr>
                        <a:t> </a:t>
                      </a:r>
                      <a:r>
                        <a:rPr sz="600" spc="-5" dirty="0">
                          <a:latin typeface="Trebuchet MS"/>
                          <a:cs typeface="Trebuchet MS"/>
                        </a:rPr>
                        <a:t>Pa</a:t>
                      </a:r>
                      <a:r>
                        <a:rPr sz="600" spc="10" dirty="0">
                          <a:latin typeface="Trebuchet MS"/>
                          <a:cs typeface="Trebuchet MS"/>
                        </a:rPr>
                        <a:t>r</a:t>
                      </a:r>
                      <a:r>
                        <a:rPr sz="600" spc="-10" dirty="0">
                          <a:latin typeface="Trebuchet MS"/>
                          <a:cs typeface="Trebuchet MS"/>
                        </a:rPr>
                        <a:t>t</a:t>
                      </a:r>
                      <a:r>
                        <a:rPr sz="600" dirty="0">
                          <a:latin typeface="Trebuchet MS"/>
                          <a:cs typeface="Trebuchet MS"/>
                        </a:rPr>
                        <a:t>y</a:t>
                      </a:r>
                      <a:r>
                        <a:rPr sz="600" spc="-90"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spc="-10" dirty="0">
                          <a:latin typeface="Trebuchet MS"/>
                          <a:cs typeface="Trebuchet MS"/>
                        </a:rPr>
                        <a:t>t</a:t>
                      </a:r>
                      <a:r>
                        <a:rPr sz="600" spc="10" dirty="0">
                          <a:latin typeface="Trebuchet MS"/>
                          <a:cs typeface="Trebuchet MS"/>
                        </a:rPr>
                        <a:t>h</a:t>
                      </a:r>
                      <a:r>
                        <a:rPr sz="600" spc="-10" dirty="0">
                          <a:latin typeface="Trebuchet MS"/>
                          <a:cs typeface="Trebuchet MS"/>
                        </a:rPr>
                        <a:t>i</a:t>
                      </a:r>
                      <a:r>
                        <a:rPr sz="600" dirty="0">
                          <a:latin typeface="Trebuchet MS"/>
                          <a:cs typeface="Trebuchet MS"/>
                        </a:rPr>
                        <a:t>s</a:t>
                      </a:r>
                      <a:r>
                        <a:rPr sz="600" spc="-85" dirty="0">
                          <a:latin typeface="Trebuchet MS"/>
                          <a:cs typeface="Trebuchet MS"/>
                        </a:rPr>
                        <a:t> </a:t>
                      </a:r>
                      <a:r>
                        <a:rPr sz="600" spc="-5" dirty="0">
                          <a:latin typeface="Trebuchet MS"/>
                          <a:cs typeface="Trebuchet MS"/>
                        </a:rPr>
                        <a:t>f</a:t>
                      </a:r>
                      <a:r>
                        <a:rPr sz="600" dirty="0">
                          <a:latin typeface="Trebuchet MS"/>
                          <a:cs typeface="Trebuchet MS"/>
                        </a:rPr>
                        <a:t>a</a:t>
                      </a:r>
                      <a:r>
                        <a:rPr sz="600" spc="5" dirty="0">
                          <a:latin typeface="Trebuchet MS"/>
                          <a:cs typeface="Trebuchet MS"/>
                        </a:rPr>
                        <a:t>c</a:t>
                      </a:r>
                      <a:r>
                        <a:rPr sz="600" dirty="0">
                          <a:latin typeface="Trebuchet MS"/>
                          <a:cs typeface="Trebuchet MS"/>
                        </a:rPr>
                        <a:t>t</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74625">
                        <a:lnSpc>
                          <a:spcPts val="1200"/>
                        </a:lnSpc>
                      </a:pPr>
                      <a:r>
                        <a:rPr sz="600" spc="5" dirty="0">
                          <a:latin typeface="Trebuchet MS"/>
                          <a:cs typeface="Trebuchet MS"/>
                        </a:rPr>
                        <a:t>57(3)</a:t>
                      </a:r>
                      <a:r>
                        <a:rPr sz="600" dirty="0">
                          <a:latin typeface="Trebuchet MS"/>
                          <a:cs typeface="Trebuchet MS"/>
                        </a:rPr>
                        <a:t>.</a:t>
                      </a:r>
                      <a:r>
                        <a:rPr sz="600" spc="-100" dirty="0">
                          <a:latin typeface="Trebuchet MS"/>
                          <a:cs typeface="Trebuchet MS"/>
                        </a:rPr>
                        <a:t> </a:t>
                      </a:r>
                      <a:r>
                        <a:rPr sz="600" dirty="0">
                          <a:latin typeface="Trebuchet MS"/>
                          <a:cs typeface="Trebuchet MS"/>
                        </a:rPr>
                        <a:t>In</a:t>
                      </a:r>
                      <a:r>
                        <a:rPr sz="600" spc="-90" dirty="0">
                          <a:latin typeface="Trebuchet MS"/>
                          <a:cs typeface="Trebuchet MS"/>
                        </a:rPr>
                        <a:t> </a:t>
                      </a:r>
                      <a:r>
                        <a:rPr sz="600" dirty="0">
                          <a:latin typeface="Trebuchet MS"/>
                          <a:cs typeface="Trebuchet MS"/>
                        </a:rPr>
                        <a:t>a</a:t>
                      </a:r>
                      <a:r>
                        <a:rPr sz="600" spc="-90" dirty="0">
                          <a:latin typeface="Trebuchet MS"/>
                          <a:cs typeface="Trebuchet MS"/>
                        </a:rPr>
                        <a:t> </a:t>
                      </a:r>
                      <a:r>
                        <a:rPr sz="600" spc="-5" dirty="0">
                          <a:latin typeface="Trebuchet MS"/>
                          <a:cs typeface="Trebuchet MS"/>
                        </a:rPr>
                        <a:t>c</a:t>
                      </a:r>
                      <a:r>
                        <a:rPr sz="600" dirty="0">
                          <a:latin typeface="Trebuchet MS"/>
                          <a:cs typeface="Trebuchet MS"/>
                        </a:rPr>
                        <a:t>ase</a:t>
                      </a:r>
                      <a:r>
                        <a:rPr sz="600" spc="-85" dirty="0">
                          <a:latin typeface="Trebuchet MS"/>
                          <a:cs typeface="Trebuchet MS"/>
                        </a:rPr>
                        <a:t> </a:t>
                      </a:r>
                      <a:r>
                        <a:rPr sz="600" spc="5" dirty="0">
                          <a:latin typeface="Trebuchet MS"/>
                          <a:cs typeface="Trebuchet MS"/>
                        </a:rPr>
                        <a:t>of  </a:t>
                      </a:r>
                      <a:r>
                        <a:rPr sz="600" dirty="0">
                          <a:latin typeface="Trebuchet MS"/>
                          <a:cs typeface="Trebuchet MS"/>
                        </a:rPr>
                        <a:t>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a:t>
                      </a:r>
                      <a:r>
                        <a:rPr sz="600" spc="-10" dirty="0">
                          <a:latin typeface="Trebuchet MS"/>
                          <a:cs typeface="Trebuchet MS"/>
                        </a:rPr>
                        <a:t>i</a:t>
                      </a:r>
                      <a:r>
                        <a:rPr sz="600" spc="-5" dirty="0">
                          <a:latin typeface="Trebuchet MS"/>
                          <a:cs typeface="Trebuchet MS"/>
                        </a:rPr>
                        <a:t>a</a:t>
                      </a:r>
                      <a:r>
                        <a:rPr sz="600" dirty="0">
                          <a:latin typeface="Trebuchet MS"/>
                          <a:cs typeface="Trebuchet MS"/>
                        </a:rPr>
                        <a:t>l</a:t>
                      </a:r>
                      <a:r>
                        <a:rPr sz="600" spc="-85" dirty="0">
                          <a:latin typeface="Trebuchet MS"/>
                          <a:cs typeface="Trebuchet MS"/>
                        </a:rPr>
                        <a:t> </a:t>
                      </a:r>
                      <a:r>
                        <a:rPr sz="600" dirty="0">
                          <a:latin typeface="Trebuchet MS"/>
                          <a:cs typeface="Trebuchet MS"/>
                        </a:rPr>
                        <a:t>u</a:t>
                      </a:r>
                      <a:r>
                        <a:rPr sz="600" spc="-5" dirty="0">
                          <a:latin typeface="Trebuchet MS"/>
                          <a:cs typeface="Trebuchet MS"/>
                        </a:rPr>
                        <a:t>rg</a:t>
                      </a:r>
                      <a:r>
                        <a:rPr sz="600" spc="5" dirty="0">
                          <a:latin typeface="Trebuchet MS"/>
                          <a:cs typeface="Trebuchet MS"/>
                        </a:rPr>
                        <a:t>e</a:t>
                      </a:r>
                      <a:r>
                        <a:rPr sz="600" spc="10" dirty="0">
                          <a:latin typeface="Trebuchet MS"/>
                          <a:cs typeface="Trebuchet MS"/>
                        </a:rPr>
                        <a:t>n</a:t>
                      </a:r>
                      <a:r>
                        <a:rPr sz="600" spc="-5" dirty="0">
                          <a:latin typeface="Trebuchet MS"/>
                          <a:cs typeface="Trebuchet MS"/>
                        </a:rPr>
                        <a:t>cy</a:t>
                      </a:r>
                      <a:r>
                        <a:rPr sz="600" dirty="0">
                          <a:latin typeface="Trebuchet MS"/>
                          <a:cs typeface="Trebuchet MS"/>
                        </a:rPr>
                        <a:t>,</a:t>
                      </a:r>
                      <a:r>
                        <a:rPr sz="600" spc="-90" dirty="0">
                          <a:latin typeface="Trebuchet MS"/>
                          <a:cs typeface="Trebuchet MS"/>
                        </a:rPr>
                        <a:t> </a:t>
                      </a:r>
                      <a:r>
                        <a:rPr sz="600" spc="5" dirty="0">
                          <a:latin typeface="Trebuchet MS"/>
                          <a:cs typeface="Trebuchet MS"/>
                        </a:rPr>
                        <a:t>ei</a:t>
                      </a:r>
                      <a:r>
                        <a:rPr sz="600" spc="-10" dirty="0">
                          <a:latin typeface="Trebuchet MS"/>
                          <a:cs typeface="Trebuchet MS"/>
                        </a:rPr>
                        <a:t>t</a:t>
                      </a:r>
                      <a:r>
                        <a:rPr sz="600" spc="-5" dirty="0">
                          <a:latin typeface="Trebuchet MS"/>
                          <a:cs typeface="Trebuchet MS"/>
                        </a:rPr>
                        <a:t>h</a:t>
                      </a:r>
                      <a:r>
                        <a:rPr sz="600" spc="5" dirty="0">
                          <a:latin typeface="Trebuchet MS"/>
                          <a:cs typeface="Trebuchet MS"/>
                        </a:rPr>
                        <a:t>e</a:t>
                      </a:r>
                      <a:r>
                        <a:rPr sz="600" dirty="0">
                          <a:latin typeface="Trebuchet MS"/>
                          <a:cs typeface="Trebuchet MS"/>
                        </a:rPr>
                        <a:t>r  </a:t>
                      </a:r>
                      <a:r>
                        <a:rPr sz="600" spc="-5" dirty="0">
                          <a:latin typeface="Trebuchet MS"/>
                          <a:cs typeface="Trebuchet MS"/>
                        </a:rPr>
                        <a:t>Par</a:t>
                      </a:r>
                      <a:r>
                        <a:rPr sz="600" spc="5" dirty="0">
                          <a:latin typeface="Trebuchet MS"/>
                          <a:cs typeface="Trebuchet MS"/>
                        </a:rPr>
                        <a:t>t</a:t>
                      </a:r>
                      <a:r>
                        <a:rPr sz="600" dirty="0">
                          <a:latin typeface="Trebuchet MS"/>
                          <a:cs typeface="Trebuchet MS"/>
                        </a:rPr>
                        <a:t>y</a:t>
                      </a:r>
                      <a:r>
                        <a:rPr sz="600" spc="-90" dirty="0">
                          <a:latin typeface="Trebuchet MS"/>
                          <a:cs typeface="Trebuchet MS"/>
                        </a:rPr>
                        <a:t> </a:t>
                      </a:r>
                      <a:r>
                        <a:rPr sz="600" dirty="0">
                          <a:latin typeface="Trebuchet MS"/>
                          <a:cs typeface="Trebuchet MS"/>
                        </a:rPr>
                        <a:t>s</a:t>
                      </a:r>
                      <a:r>
                        <a:rPr sz="600" spc="-5" dirty="0">
                          <a:latin typeface="Trebuchet MS"/>
                          <a:cs typeface="Trebuchet MS"/>
                        </a:rPr>
                        <a:t>h</a:t>
                      </a:r>
                      <a:r>
                        <a:rPr sz="600" dirty="0">
                          <a:latin typeface="Trebuchet MS"/>
                          <a:cs typeface="Trebuchet MS"/>
                        </a:rPr>
                        <a:t>all</a:t>
                      </a:r>
                      <a:endParaRPr sz="6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91135">
                        <a:lnSpc>
                          <a:spcPts val="1200"/>
                        </a:lnSpc>
                      </a:pPr>
                      <a:r>
                        <a:rPr sz="600" spc="5" dirty="0">
                          <a:latin typeface="Trebuchet MS"/>
                          <a:cs typeface="Trebuchet MS"/>
                        </a:rPr>
                        <a:t>2</a:t>
                      </a:r>
                      <a:r>
                        <a:rPr sz="600" dirty="0">
                          <a:latin typeface="Trebuchet MS"/>
                          <a:cs typeface="Trebuchet MS"/>
                        </a:rPr>
                        <a:t>.</a:t>
                      </a:r>
                      <a:r>
                        <a:rPr sz="600" spc="-90" dirty="0">
                          <a:latin typeface="Trebuchet MS"/>
                          <a:cs typeface="Trebuchet MS"/>
                        </a:rPr>
                        <a:t> </a:t>
                      </a:r>
                      <a:r>
                        <a:rPr sz="600" dirty="0">
                          <a:latin typeface="Trebuchet MS"/>
                          <a:cs typeface="Trebuchet MS"/>
                        </a:rPr>
                        <a:t>In</a:t>
                      </a:r>
                      <a:r>
                        <a:rPr sz="600" spc="-90" dirty="0">
                          <a:latin typeface="Trebuchet MS"/>
                          <a:cs typeface="Trebuchet MS"/>
                        </a:rPr>
                        <a:t> </a:t>
                      </a:r>
                      <a:r>
                        <a:rPr sz="600" spc="-5" dirty="0">
                          <a:latin typeface="Trebuchet MS"/>
                          <a:cs typeface="Trebuchet MS"/>
                        </a:rPr>
                        <a:t>ca</a:t>
                      </a:r>
                      <a:r>
                        <a:rPr sz="600" dirty="0">
                          <a:latin typeface="Trebuchet MS"/>
                          <a:cs typeface="Trebuchet MS"/>
                        </a:rPr>
                        <a:t>s</a:t>
                      </a:r>
                      <a:r>
                        <a:rPr sz="600" spc="5" dirty="0">
                          <a:latin typeface="Trebuchet MS"/>
                          <a:cs typeface="Trebuchet MS"/>
                        </a:rPr>
                        <a:t>e</a:t>
                      </a:r>
                      <a:r>
                        <a:rPr sz="600" dirty="0">
                          <a:latin typeface="Trebuchet MS"/>
                          <a:cs typeface="Trebuchet MS"/>
                        </a:rPr>
                        <a:t>s</a:t>
                      </a:r>
                      <a:r>
                        <a:rPr sz="600" spc="-85" dirty="0">
                          <a:latin typeface="Trebuchet MS"/>
                          <a:cs typeface="Trebuchet MS"/>
                        </a:rPr>
                        <a:t> </a:t>
                      </a:r>
                      <a:r>
                        <a:rPr sz="600" spc="5" dirty="0">
                          <a:latin typeface="Trebuchet MS"/>
                          <a:cs typeface="Trebuchet MS"/>
                        </a:rPr>
                        <a:t>o</a:t>
                      </a:r>
                      <a:r>
                        <a:rPr sz="600" dirty="0">
                          <a:latin typeface="Trebuchet MS"/>
                          <a:cs typeface="Trebuchet MS"/>
                        </a:rPr>
                        <a:t>f</a:t>
                      </a:r>
                      <a:r>
                        <a:rPr sz="600" spc="-90" dirty="0">
                          <a:latin typeface="Trebuchet MS"/>
                          <a:cs typeface="Trebuchet MS"/>
                        </a:rPr>
                        <a:t> </a:t>
                      </a:r>
                      <a:r>
                        <a:rPr sz="600" dirty="0">
                          <a:latin typeface="Trebuchet MS"/>
                          <a:cs typeface="Trebuchet MS"/>
                        </a:rPr>
                        <a:t>s</a:t>
                      </a:r>
                      <a:r>
                        <a:rPr sz="600" spc="-5" dirty="0">
                          <a:latin typeface="Trebuchet MS"/>
                          <a:cs typeface="Trebuchet MS"/>
                        </a:rPr>
                        <a:t>p</a:t>
                      </a:r>
                      <a:r>
                        <a:rPr sz="600" spc="5" dirty="0">
                          <a:latin typeface="Trebuchet MS"/>
                          <a:cs typeface="Trebuchet MS"/>
                        </a:rPr>
                        <a:t>e</a:t>
                      </a:r>
                      <a:r>
                        <a:rPr sz="600" spc="-5" dirty="0">
                          <a:latin typeface="Trebuchet MS"/>
                          <a:cs typeface="Trebuchet MS"/>
                        </a:rPr>
                        <a:t>c</a:t>
                      </a:r>
                      <a:r>
                        <a:rPr sz="600" spc="-10" dirty="0">
                          <a:latin typeface="Trebuchet MS"/>
                          <a:cs typeface="Trebuchet MS"/>
                        </a:rPr>
                        <a:t>i</a:t>
                      </a:r>
                      <a:r>
                        <a:rPr sz="600" spc="-5" dirty="0">
                          <a:latin typeface="Trebuchet MS"/>
                          <a:cs typeface="Trebuchet MS"/>
                        </a:rPr>
                        <a:t>a</a:t>
                      </a:r>
                      <a:r>
                        <a:rPr sz="600" dirty="0">
                          <a:latin typeface="Trebuchet MS"/>
                          <a:cs typeface="Trebuchet MS"/>
                        </a:rPr>
                        <a:t>l  u</a:t>
                      </a:r>
                      <a:r>
                        <a:rPr sz="600" spc="-5" dirty="0">
                          <a:latin typeface="Trebuchet MS"/>
                          <a:cs typeface="Trebuchet MS"/>
                        </a:rPr>
                        <a:t>rg</a:t>
                      </a:r>
                      <a:r>
                        <a:rPr sz="600" spc="5" dirty="0">
                          <a:latin typeface="Trebuchet MS"/>
                          <a:cs typeface="Trebuchet MS"/>
                        </a:rPr>
                        <a:t>e</a:t>
                      </a:r>
                      <a:r>
                        <a:rPr sz="600" spc="-5" dirty="0">
                          <a:latin typeface="Trebuchet MS"/>
                          <a:cs typeface="Trebuchet MS"/>
                        </a:rPr>
                        <a:t>nc</a:t>
                      </a:r>
                      <a:r>
                        <a:rPr sz="600" spc="10" dirty="0">
                          <a:latin typeface="Trebuchet MS"/>
                          <a:cs typeface="Trebuchet MS"/>
                        </a:rPr>
                        <a:t>y</a:t>
                      </a:r>
                      <a:r>
                        <a:rPr sz="600" dirty="0">
                          <a:latin typeface="Trebuchet MS"/>
                          <a:cs typeface="Trebuchet MS"/>
                        </a:rPr>
                        <a:t>,</a:t>
                      </a:r>
                      <a:r>
                        <a:rPr sz="600" spc="-90" dirty="0">
                          <a:latin typeface="Trebuchet MS"/>
                          <a:cs typeface="Trebuchet MS"/>
                        </a:rPr>
                        <a:t> </a:t>
                      </a:r>
                      <a:r>
                        <a:rPr sz="600" spc="-10" dirty="0">
                          <a:latin typeface="Trebuchet MS"/>
                          <a:cs typeface="Trebuchet MS"/>
                        </a:rPr>
                        <a:t>t</a:t>
                      </a:r>
                      <a:r>
                        <a:rPr sz="600" spc="-5" dirty="0">
                          <a:latin typeface="Trebuchet MS"/>
                          <a:cs typeface="Trebuchet MS"/>
                        </a:rPr>
                        <a:t>h</a:t>
                      </a:r>
                      <a:r>
                        <a:rPr sz="600" dirty="0">
                          <a:latin typeface="Trebuchet MS"/>
                          <a:cs typeface="Trebuchet MS"/>
                        </a:rPr>
                        <a:t>e</a:t>
                      </a:r>
                      <a:r>
                        <a:rPr sz="600" spc="-85" dirty="0">
                          <a:latin typeface="Trebuchet MS"/>
                          <a:cs typeface="Trebuchet MS"/>
                        </a:rPr>
                        <a:t> </a:t>
                      </a:r>
                      <a:r>
                        <a:rPr sz="600" spc="-10" dirty="0">
                          <a:latin typeface="Trebuchet MS"/>
                          <a:cs typeface="Trebuchet MS"/>
                        </a:rPr>
                        <a:t>i</a:t>
                      </a:r>
                      <a:r>
                        <a:rPr sz="600" spc="10" dirty="0">
                          <a:latin typeface="Trebuchet MS"/>
                          <a:cs typeface="Trebuchet MS"/>
                        </a:rPr>
                        <a:t>n</a:t>
                      </a:r>
                      <a:r>
                        <a:rPr sz="600" spc="-10" dirty="0">
                          <a:latin typeface="Trebuchet MS"/>
                          <a:cs typeface="Trebuchet MS"/>
                        </a:rPr>
                        <a:t>t</a:t>
                      </a:r>
                      <a:r>
                        <a:rPr sz="600" spc="5" dirty="0">
                          <a:latin typeface="Trebuchet MS"/>
                          <a:cs typeface="Trebuchet MS"/>
                        </a:rPr>
                        <a:t>e</a:t>
                      </a:r>
                      <a:r>
                        <a:rPr sz="600" spc="-5" dirty="0">
                          <a:latin typeface="Trebuchet MS"/>
                          <a:cs typeface="Trebuchet MS"/>
                        </a:rPr>
                        <a:t>n</a:t>
                      </a:r>
                      <a:r>
                        <a:rPr sz="600" dirty="0">
                          <a:latin typeface="Trebuchet MS"/>
                          <a:cs typeface="Trebuchet MS"/>
                        </a:rPr>
                        <a:t>d</a:t>
                      </a:r>
                      <a:r>
                        <a:rPr sz="600" spc="5" dirty="0">
                          <a:latin typeface="Trebuchet MS"/>
                          <a:cs typeface="Trebuchet MS"/>
                        </a:rPr>
                        <a:t>ed  </a:t>
                      </a:r>
                      <a:r>
                        <a:rPr sz="600" spc="-5" dirty="0">
                          <a:latin typeface="Trebuchet MS"/>
                          <a:cs typeface="Trebuchet MS"/>
                        </a:rPr>
                        <a:t>appr</a:t>
                      </a:r>
                      <a:r>
                        <a:rPr sz="600" spc="5" dirty="0">
                          <a:latin typeface="Trebuchet MS"/>
                          <a:cs typeface="Trebuchet MS"/>
                        </a:rPr>
                        <a:t>op</a:t>
                      </a:r>
                      <a:r>
                        <a:rPr sz="600" spc="-5" dirty="0">
                          <a:latin typeface="Trebuchet MS"/>
                          <a:cs typeface="Trebuchet MS"/>
                        </a:rPr>
                        <a:t>r</a:t>
                      </a:r>
                      <a:r>
                        <a:rPr sz="600" spc="-10" dirty="0">
                          <a:latin typeface="Trebuchet MS"/>
                          <a:cs typeface="Trebuchet MS"/>
                        </a:rPr>
                        <a:t>i</a:t>
                      </a:r>
                      <a:r>
                        <a:rPr sz="600" spc="10" dirty="0">
                          <a:latin typeface="Trebuchet MS"/>
                          <a:cs typeface="Trebuchet MS"/>
                        </a:rPr>
                        <a:t>a</a:t>
                      </a:r>
                      <a:r>
                        <a:rPr sz="600" spc="-10" dirty="0">
                          <a:latin typeface="Trebuchet MS"/>
                          <a:cs typeface="Trebuchet MS"/>
                        </a:rPr>
                        <a:t>t</a:t>
                      </a:r>
                      <a:r>
                        <a:rPr sz="600" dirty="0">
                          <a:latin typeface="Trebuchet MS"/>
                          <a:cs typeface="Trebuchet MS"/>
                        </a:rPr>
                        <a:t>e</a:t>
                      </a:r>
                      <a:r>
                        <a:rPr sz="600" spc="-85" dirty="0">
                          <a:latin typeface="Trebuchet MS"/>
                          <a:cs typeface="Trebuchet MS"/>
                        </a:rPr>
                        <a:t> </a:t>
                      </a:r>
                      <a:r>
                        <a:rPr sz="600" spc="-5" dirty="0">
                          <a:latin typeface="Trebuchet MS"/>
                          <a:cs typeface="Trebuchet MS"/>
                        </a:rPr>
                        <a:t>m</a:t>
                      </a:r>
                      <a:r>
                        <a:rPr sz="600" spc="5" dirty="0">
                          <a:latin typeface="Trebuchet MS"/>
                          <a:cs typeface="Trebuchet MS"/>
                        </a:rPr>
                        <a:t>e</a:t>
                      </a:r>
                      <a:r>
                        <a:rPr sz="600" spc="-5" dirty="0">
                          <a:latin typeface="Trebuchet MS"/>
                          <a:cs typeface="Trebuchet MS"/>
                        </a:rPr>
                        <a:t>a</a:t>
                      </a:r>
                      <a:r>
                        <a:rPr sz="600" dirty="0">
                          <a:latin typeface="Trebuchet MS"/>
                          <a:cs typeface="Trebuchet MS"/>
                        </a:rPr>
                        <a:t>su</a:t>
                      </a:r>
                      <a:r>
                        <a:rPr sz="600" spc="-5" dirty="0">
                          <a:latin typeface="Trebuchet MS"/>
                          <a:cs typeface="Trebuchet MS"/>
                        </a:rPr>
                        <a:t>r</a:t>
                      </a:r>
                      <a:r>
                        <a:rPr sz="600" dirty="0">
                          <a:latin typeface="Trebuchet MS"/>
                          <a:cs typeface="Trebuchet MS"/>
                        </a:rPr>
                        <a:t>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37</a:t>
            </a:fld>
            <a:endParaRPr spc="-10" dirty="0"/>
          </a:p>
        </p:txBody>
      </p:sp>
      <p:sp>
        <p:nvSpPr>
          <p:cNvPr id="2" name="object 2"/>
          <p:cNvSpPr txBox="1"/>
          <p:nvPr/>
        </p:nvSpPr>
        <p:spPr>
          <a:xfrm>
            <a:off x="3120182" y="334918"/>
            <a:ext cx="1938077" cy="106430"/>
          </a:xfrm>
          <a:prstGeom prst="rect">
            <a:avLst/>
          </a:prstGeom>
        </p:spPr>
        <p:txBody>
          <a:bodyPr vert="horz" wrap="square" lIns="0" tIns="7738" rIns="0" bIns="0" rtlCol="0">
            <a:spAutoFit/>
          </a:bodyPr>
          <a:lstStyle/>
          <a:p>
            <a:pPr marL="8145">
              <a:spcBef>
                <a:spcPts val="61"/>
              </a:spcBef>
            </a:pPr>
            <a:r>
              <a:rPr sz="641" spc="-35" dirty="0">
                <a:solidFill>
                  <a:srgbClr val="79858E"/>
                </a:solidFill>
                <a:latin typeface="Trebuchet MS"/>
                <a:cs typeface="Trebuchet MS"/>
              </a:rPr>
              <a:t>Policy</a:t>
            </a:r>
            <a:r>
              <a:rPr sz="641" spc="-77" dirty="0">
                <a:solidFill>
                  <a:srgbClr val="79858E"/>
                </a:solidFill>
                <a:latin typeface="Trebuchet MS"/>
                <a:cs typeface="Trebuchet MS"/>
              </a:rPr>
              <a:t> </a:t>
            </a:r>
            <a:r>
              <a:rPr sz="641" spc="-38" dirty="0">
                <a:solidFill>
                  <a:srgbClr val="79858E"/>
                </a:solidFill>
                <a:latin typeface="Trebuchet MS"/>
                <a:cs typeface="Trebuchet MS"/>
              </a:rPr>
              <a:t>Department,</a:t>
            </a:r>
            <a:r>
              <a:rPr sz="641" spc="-80" dirty="0">
                <a:solidFill>
                  <a:srgbClr val="79858E"/>
                </a:solidFill>
                <a:latin typeface="Trebuchet MS"/>
                <a:cs typeface="Trebuchet MS"/>
              </a:rPr>
              <a:t> </a:t>
            </a:r>
            <a:r>
              <a:rPr sz="641" spc="-42" dirty="0">
                <a:solidFill>
                  <a:srgbClr val="79858E"/>
                </a:solidFill>
                <a:latin typeface="Trebuchet MS"/>
                <a:cs typeface="Trebuchet MS"/>
              </a:rPr>
              <a:t>Directorate-General</a:t>
            </a:r>
            <a:r>
              <a:rPr sz="641" spc="-73" dirty="0">
                <a:solidFill>
                  <a:srgbClr val="79858E"/>
                </a:solidFill>
                <a:latin typeface="Trebuchet MS"/>
                <a:cs typeface="Trebuchet MS"/>
              </a:rPr>
              <a:t> </a:t>
            </a:r>
            <a:r>
              <a:rPr sz="641" spc="-42" dirty="0">
                <a:solidFill>
                  <a:srgbClr val="79858E"/>
                </a:solidFill>
                <a:latin typeface="Trebuchet MS"/>
                <a:cs typeface="Trebuchet MS"/>
              </a:rPr>
              <a:t>for</a:t>
            </a:r>
            <a:r>
              <a:rPr sz="641" spc="-73" dirty="0">
                <a:solidFill>
                  <a:srgbClr val="79858E"/>
                </a:solidFill>
                <a:latin typeface="Trebuchet MS"/>
                <a:cs typeface="Trebuchet MS"/>
              </a:rPr>
              <a:t> </a:t>
            </a:r>
            <a:r>
              <a:rPr sz="641" spc="-42" dirty="0">
                <a:solidFill>
                  <a:srgbClr val="79858E"/>
                </a:solidFill>
                <a:latin typeface="Trebuchet MS"/>
                <a:cs typeface="Trebuchet MS"/>
              </a:rPr>
              <a:t>External</a:t>
            </a:r>
            <a:r>
              <a:rPr sz="641" spc="-71" dirty="0">
                <a:solidFill>
                  <a:srgbClr val="79858E"/>
                </a:solidFill>
                <a:latin typeface="Trebuchet MS"/>
                <a:cs typeface="Trebuchet MS"/>
              </a:rPr>
              <a:t> </a:t>
            </a:r>
            <a:r>
              <a:rPr sz="641" spc="-35" dirty="0">
                <a:solidFill>
                  <a:srgbClr val="79858E"/>
                </a:solidFill>
                <a:latin typeface="Trebuchet MS"/>
                <a:cs typeface="Trebuchet MS"/>
              </a:rPr>
              <a:t>Policies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1959178853"/>
              </p:ext>
            </p:extLst>
          </p:nvPr>
        </p:nvGraphicFramePr>
        <p:xfrm>
          <a:off x="399495" y="552224"/>
          <a:ext cx="11354539" cy="3662367"/>
        </p:xfrm>
        <a:graphic>
          <a:graphicData uri="http://schemas.openxmlformats.org/drawingml/2006/table">
            <a:tbl>
              <a:tblPr firstRow="1" bandRow="1">
                <a:tableStyleId>{2D5ABB26-0587-4C30-8999-92F81FD0307C}</a:tableStyleId>
              </a:tblPr>
              <a:tblGrid>
                <a:gridCol w="1891337">
                  <a:extLst>
                    <a:ext uri="{9D8B030D-6E8A-4147-A177-3AD203B41FA5}">
                      <a16:colId xmlns:a16="http://schemas.microsoft.com/office/drawing/2014/main" val="20000"/>
                    </a:ext>
                  </a:extLst>
                </a:gridCol>
                <a:gridCol w="1892967">
                  <a:extLst>
                    <a:ext uri="{9D8B030D-6E8A-4147-A177-3AD203B41FA5}">
                      <a16:colId xmlns:a16="http://schemas.microsoft.com/office/drawing/2014/main" val="20001"/>
                    </a:ext>
                  </a:extLst>
                </a:gridCol>
                <a:gridCol w="1892964">
                  <a:extLst>
                    <a:ext uri="{9D8B030D-6E8A-4147-A177-3AD203B41FA5}">
                      <a16:colId xmlns:a16="http://schemas.microsoft.com/office/drawing/2014/main" val="20002"/>
                    </a:ext>
                  </a:extLst>
                </a:gridCol>
                <a:gridCol w="1891337">
                  <a:extLst>
                    <a:ext uri="{9D8B030D-6E8A-4147-A177-3AD203B41FA5}">
                      <a16:colId xmlns:a16="http://schemas.microsoft.com/office/drawing/2014/main" val="20003"/>
                    </a:ext>
                  </a:extLst>
                </a:gridCol>
                <a:gridCol w="1892967">
                  <a:extLst>
                    <a:ext uri="{9D8B030D-6E8A-4147-A177-3AD203B41FA5}">
                      <a16:colId xmlns:a16="http://schemas.microsoft.com/office/drawing/2014/main" val="20004"/>
                    </a:ext>
                  </a:extLst>
                </a:gridCol>
                <a:gridCol w="1892967">
                  <a:extLst>
                    <a:ext uri="{9D8B030D-6E8A-4147-A177-3AD203B41FA5}">
                      <a16:colId xmlns:a16="http://schemas.microsoft.com/office/drawing/2014/main" val="20005"/>
                    </a:ext>
                  </a:extLst>
                </a:gridCol>
              </a:tblGrid>
              <a:tr h="392999">
                <a:tc>
                  <a:txBody>
                    <a:bodyPr/>
                    <a:lstStyle/>
                    <a:p>
                      <a:pPr marL="106045" marR="363220">
                        <a:lnSpc>
                          <a:spcPts val="1240"/>
                        </a:lnSpc>
                      </a:pPr>
                      <a:r>
                        <a:rPr sz="1400" b="1" spc="-75" dirty="0">
                          <a:latin typeface="Tahoma"/>
                          <a:cs typeface="Tahoma"/>
                        </a:rPr>
                        <a:t>Framework </a:t>
                      </a:r>
                      <a:r>
                        <a:rPr sz="1400" b="1" spc="-70" dirty="0">
                          <a:latin typeface="Tahoma"/>
                          <a:cs typeface="Tahoma"/>
                        </a:rPr>
                        <a:t> </a:t>
                      </a:r>
                      <a:r>
                        <a:rPr sz="1400" b="1" dirty="0">
                          <a:latin typeface="Tahoma"/>
                          <a:cs typeface="Tahoma"/>
                        </a:rPr>
                        <a:t>a</a:t>
                      </a:r>
                      <a:r>
                        <a:rPr sz="1400" b="1" spc="5" dirty="0">
                          <a:latin typeface="Tahoma"/>
                          <a:cs typeface="Tahoma"/>
                        </a:rPr>
                        <a:t>gr</a:t>
                      </a:r>
                      <a:r>
                        <a:rPr sz="1400" b="1" dirty="0">
                          <a:latin typeface="Tahoma"/>
                          <a:cs typeface="Tahoma"/>
                        </a:rPr>
                        <a:t>ee</a:t>
                      </a:r>
                      <a:r>
                        <a:rPr sz="1400" b="1" spc="-5" dirty="0">
                          <a:latin typeface="Tahoma"/>
                          <a:cs typeface="Tahoma"/>
                        </a:rPr>
                        <a:t>m</a:t>
                      </a:r>
                      <a:r>
                        <a:rPr sz="1400" b="1" dirty="0">
                          <a:latin typeface="Tahoma"/>
                          <a:cs typeface="Tahoma"/>
                        </a:rPr>
                        <a:t>en</a:t>
                      </a:r>
                      <a:r>
                        <a:rPr sz="1400" b="1" spc="-10" dirty="0">
                          <a:latin typeface="Tahoma"/>
                          <a:cs typeface="Tahoma"/>
                        </a:rPr>
                        <a:t>t</a:t>
                      </a:r>
                      <a:r>
                        <a:rPr sz="1400" b="1" dirty="0">
                          <a:latin typeface="Tahoma"/>
                          <a:cs typeface="Tahoma"/>
                        </a:rPr>
                        <a:t>s</a:t>
                      </a:r>
                      <a:r>
                        <a:rPr sz="1400" b="1" spc="-90" dirty="0">
                          <a:latin typeface="Tahoma"/>
                          <a:cs typeface="Tahoma"/>
                        </a:rPr>
                        <a:t> </a:t>
                      </a:r>
                      <a:r>
                        <a:rPr sz="1400" b="1" spc="-5" dirty="0">
                          <a:latin typeface="Tahoma"/>
                          <a:cs typeface="Tahoma"/>
                        </a:rPr>
                        <a:t>P</a:t>
                      </a:r>
                      <a:r>
                        <a:rPr sz="1400" b="1" dirty="0">
                          <a:latin typeface="Tahoma"/>
                          <a:cs typeface="Tahoma"/>
                        </a:rPr>
                        <a:t>a</a:t>
                      </a:r>
                      <a:r>
                        <a:rPr sz="1400" b="1" spc="5" dirty="0">
                          <a:latin typeface="Tahoma"/>
                          <a:cs typeface="Tahoma"/>
                        </a:rPr>
                        <a:t>r</a:t>
                      </a:r>
                      <a:r>
                        <a:rPr sz="1400" b="1" dirty="0">
                          <a:latin typeface="Tahoma"/>
                          <a:cs typeface="Tahoma"/>
                        </a:rPr>
                        <a:t>t</a:t>
                      </a:r>
                      <a:r>
                        <a:rPr sz="1400" b="1" spc="-95" dirty="0">
                          <a:latin typeface="Tahoma"/>
                          <a:cs typeface="Tahoma"/>
                        </a:rPr>
                        <a:t> </a:t>
                      </a:r>
                      <a:r>
                        <a:rPr sz="1400" b="1" dirty="0">
                          <a:latin typeface="Tahoma"/>
                          <a:cs typeface="Tahoma"/>
                        </a:rPr>
                        <a:t>I</a:t>
                      </a:r>
                      <a:endParaRPr sz="14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400" b="1" dirty="0">
                          <a:latin typeface="Tahoma"/>
                          <a:cs typeface="Tahoma"/>
                        </a:rPr>
                        <a:t>Vie</a:t>
                      </a:r>
                      <a:r>
                        <a:rPr sz="1400" b="1" spc="-10" dirty="0">
                          <a:latin typeface="Tahoma"/>
                          <a:cs typeface="Tahoma"/>
                        </a:rPr>
                        <a:t>t</a:t>
                      </a:r>
                      <a:r>
                        <a:rPr sz="1400" b="1" dirty="0">
                          <a:latin typeface="Tahoma"/>
                          <a:cs typeface="Tahoma"/>
                        </a:rPr>
                        <a:t>nam</a:t>
                      </a:r>
                      <a:r>
                        <a:rPr sz="1400" b="1" spc="-95" dirty="0">
                          <a:latin typeface="Tahoma"/>
                          <a:cs typeface="Tahoma"/>
                        </a:rPr>
                        <a:t> </a:t>
                      </a:r>
                      <a:r>
                        <a:rPr sz="1400" b="1" dirty="0">
                          <a:latin typeface="Tahoma"/>
                          <a:cs typeface="Tahoma"/>
                        </a:rPr>
                        <a:t>FA</a:t>
                      </a:r>
                      <a:r>
                        <a:rPr sz="1400" b="1" spc="-95" dirty="0">
                          <a:latin typeface="Tahoma"/>
                          <a:cs typeface="Tahoma"/>
                        </a:rPr>
                        <a:t> </a:t>
                      </a:r>
                      <a:r>
                        <a:rPr sz="1400" b="1" spc="10" dirty="0">
                          <a:latin typeface="Tahoma"/>
                          <a:cs typeface="Tahoma"/>
                        </a:rPr>
                        <a:t>(</a:t>
                      </a:r>
                      <a:r>
                        <a:rPr sz="1400" b="1" spc="-5" dirty="0">
                          <a:latin typeface="Tahoma"/>
                          <a:cs typeface="Tahoma"/>
                        </a:rPr>
                        <a:t>201</a:t>
                      </a:r>
                      <a:r>
                        <a:rPr sz="1400" b="1" spc="10" dirty="0">
                          <a:latin typeface="Tahoma"/>
                          <a:cs typeface="Tahoma"/>
                        </a:rPr>
                        <a:t>2</a:t>
                      </a:r>
                      <a:r>
                        <a:rPr sz="1400" b="1" spc="55" dirty="0">
                          <a:latin typeface="Tahoma"/>
                          <a:cs typeface="Tahoma"/>
                        </a:rPr>
                        <a:t>)</a:t>
                      </a:r>
                      <a:r>
                        <a:rPr sz="1400" b="1" baseline="32407" dirty="0">
                          <a:latin typeface="Tahoma"/>
                          <a:cs typeface="Tahoma"/>
                          <a:hlinkClick r:id="rId2" action="ppaction://hlinksldjump"/>
                        </a:rPr>
                        <a:t>152</a:t>
                      </a:r>
                      <a:endParaRPr sz="1400" baseline="32407">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400" b="1" spc="-5" dirty="0">
                          <a:latin typeface="Tahoma"/>
                          <a:cs typeface="Tahoma"/>
                        </a:rPr>
                        <a:t>C</a:t>
                      </a:r>
                      <a:r>
                        <a:rPr sz="1400" b="1" dirty="0">
                          <a:latin typeface="Tahoma"/>
                          <a:cs typeface="Tahoma"/>
                        </a:rPr>
                        <a:t>ana</a:t>
                      </a:r>
                      <a:r>
                        <a:rPr sz="1400" b="1" spc="-10" dirty="0">
                          <a:latin typeface="Tahoma"/>
                          <a:cs typeface="Tahoma"/>
                        </a:rPr>
                        <a:t>d</a:t>
                      </a:r>
                      <a:r>
                        <a:rPr sz="1400" b="1" dirty="0">
                          <a:latin typeface="Tahoma"/>
                          <a:cs typeface="Tahoma"/>
                        </a:rPr>
                        <a:t>a</a:t>
                      </a:r>
                      <a:r>
                        <a:rPr sz="1400" b="1" spc="-90" dirty="0">
                          <a:latin typeface="Tahoma"/>
                          <a:cs typeface="Tahoma"/>
                        </a:rPr>
                        <a:t> </a:t>
                      </a:r>
                      <a:r>
                        <a:rPr sz="1400" b="1" dirty="0">
                          <a:latin typeface="Tahoma"/>
                          <a:cs typeface="Tahoma"/>
                        </a:rPr>
                        <a:t>S</a:t>
                      </a:r>
                      <a:r>
                        <a:rPr sz="1400" b="1" spc="5" dirty="0">
                          <a:latin typeface="Tahoma"/>
                          <a:cs typeface="Tahoma"/>
                        </a:rPr>
                        <a:t>P</a:t>
                      </a:r>
                      <a:r>
                        <a:rPr sz="1400" b="1" dirty="0">
                          <a:latin typeface="Tahoma"/>
                          <a:cs typeface="Tahoma"/>
                        </a:rPr>
                        <a:t>A</a:t>
                      </a:r>
                      <a:r>
                        <a:rPr sz="1400" b="1" spc="-95" dirty="0">
                          <a:latin typeface="Tahoma"/>
                          <a:cs typeface="Tahoma"/>
                        </a:rPr>
                        <a:t> </a:t>
                      </a:r>
                      <a:r>
                        <a:rPr sz="1400" b="1" spc="-5" dirty="0">
                          <a:latin typeface="Tahoma"/>
                          <a:cs typeface="Tahoma"/>
                        </a:rPr>
                        <a:t>(</a:t>
                      </a:r>
                      <a:r>
                        <a:rPr sz="1400" b="1" spc="10" dirty="0">
                          <a:latin typeface="Tahoma"/>
                          <a:cs typeface="Tahoma"/>
                        </a:rPr>
                        <a:t>2</a:t>
                      </a:r>
                      <a:r>
                        <a:rPr sz="1400" b="1" spc="-5" dirty="0">
                          <a:latin typeface="Tahoma"/>
                          <a:cs typeface="Tahoma"/>
                        </a:rPr>
                        <a:t>016)</a:t>
                      </a:r>
                      <a:endParaRPr sz="14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400" b="1" spc="-5" dirty="0">
                          <a:latin typeface="Tahoma"/>
                          <a:cs typeface="Tahoma"/>
                        </a:rPr>
                        <a:t>N</a:t>
                      </a:r>
                      <a:r>
                        <a:rPr sz="1400" b="1" dirty="0">
                          <a:latin typeface="Tahoma"/>
                          <a:cs typeface="Tahoma"/>
                        </a:rPr>
                        <a:t>Z</a:t>
                      </a:r>
                      <a:r>
                        <a:rPr sz="1400" b="1" spc="-90" dirty="0">
                          <a:latin typeface="Tahoma"/>
                          <a:cs typeface="Tahoma"/>
                        </a:rPr>
                        <a:t> </a:t>
                      </a:r>
                      <a:r>
                        <a:rPr sz="1400" b="1" spc="5" dirty="0">
                          <a:latin typeface="Tahoma"/>
                          <a:cs typeface="Tahoma"/>
                        </a:rPr>
                        <a:t>P</a:t>
                      </a:r>
                      <a:r>
                        <a:rPr sz="1400" b="1" dirty="0">
                          <a:latin typeface="Tahoma"/>
                          <a:cs typeface="Tahoma"/>
                        </a:rPr>
                        <a:t>A</a:t>
                      </a:r>
                      <a:r>
                        <a:rPr sz="1400" b="1" spc="-95" dirty="0">
                          <a:latin typeface="Tahoma"/>
                          <a:cs typeface="Tahoma"/>
                        </a:rPr>
                        <a:t> </a:t>
                      </a:r>
                      <a:r>
                        <a:rPr sz="1400" b="1" spc="-5" dirty="0">
                          <a:latin typeface="Tahoma"/>
                          <a:cs typeface="Tahoma"/>
                        </a:rPr>
                        <a:t>(20</a:t>
                      </a:r>
                      <a:r>
                        <a:rPr sz="1400" b="1" spc="10" dirty="0">
                          <a:latin typeface="Tahoma"/>
                          <a:cs typeface="Tahoma"/>
                        </a:rPr>
                        <a:t>1</a:t>
                      </a:r>
                      <a:r>
                        <a:rPr sz="1400" b="1" spc="-5" dirty="0">
                          <a:latin typeface="Tahoma"/>
                          <a:cs typeface="Tahoma"/>
                        </a:rPr>
                        <a:t>6)</a:t>
                      </a:r>
                      <a:endParaRPr sz="14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400" b="1" spc="-5" dirty="0">
                          <a:latin typeface="Tahoma"/>
                          <a:cs typeface="Tahoma"/>
                        </a:rPr>
                        <a:t>Au</a:t>
                      </a:r>
                      <a:r>
                        <a:rPr sz="1400" b="1" spc="10" dirty="0">
                          <a:latin typeface="Tahoma"/>
                          <a:cs typeface="Tahoma"/>
                        </a:rPr>
                        <a:t>s</a:t>
                      </a:r>
                      <a:r>
                        <a:rPr sz="1400" b="1" spc="-10" dirty="0">
                          <a:latin typeface="Tahoma"/>
                          <a:cs typeface="Tahoma"/>
                        </a:rPr>
                        <a:t>t</a:t>
                      </a:r>
                      <a:r>
                        <a:rPr sz="1400" b="1" spc="5" dirty="0">
                          <a:latin typeface="Tahoma"/>
                          <a:cs typeface="Tahoma"/>
                        </a:rPr>
                        <a:t>r</a:t>
                      </a:r>
                      <a:r>
                        <a:rPr sz="1400" b="1" dirty="0">
                          <a:latin typeface="Tahoma"/>
                          <a:cs typeface="Tahoma"/>
                        </a:rPr>
                        <a:t>alia</a:t>
                      </a:r>
                      <a:r>
                        <a:rPr sz="1400" b="1" spc="-90" dirty="0">
                          <a:latin typeface="Tahoma"/>
                          <a:cs typeface="Tahoma"/>
                        </a:rPr>
                        <a:t> </a:t>
                      </a:r>
                      <a:r>
                        <a:rPr sz="1400" b="1" dirty="0">
                          <a:latin typeface="Tahoma"/>
                          <a:cs typeface="Tahoma"/>
                        </a:rPr>
                        <a:t>FA</a:t>
                      </a:r>
                      <a:r>
                        <a:rPr sz="1400" b="1" spc="-95" dirty="0">
                          <a:latin typeface="Tahoma"/>
                          <a:cs typeface="Tahoma"/>
                        </a:rPr>
                        <a:t> </a:t>
                      </a:r>
                      <a:r>
                        <a:rPr sz="1400" b="1" spc="-5" dirty="0">
                          <a:latin typeface="Tahoma"/>
                          <a:cs typeface="Tahoma"/>
                        </a:rPr>
                        <a:t>(2</a:t>
                      </a:r>
                      <a:r>
                        <a:rPr sz="1400" b="1" spc="10" dirty="0">
                          <a:latin typeface="Tahoma"/>
                          <a:cs typeface="Tahoma"/>
                        </a:rPr>
                        <a:t>0</a:t>
                      </a:r>
                      <a:r>
                        <a:rPr sz="1400" b="1" spc="-5" dirty="0">
                          <a:latin typeface="Tahoma"/>
                          <a:cs typeface="Tahoma"/>
                        </a:rPr>
                        <a:t>17</a:t>
                      </a:r>
                      <a:r>
                        <a:rPr sz="1400" b="1" dirty="0">
                          <a:latin typeface="Tahoma"/>
                          <a:cs typeface="Tahoma"/>
                        </a:rPr>
                        <a:t>)</a:t>
                      </a:r>
                      <a:endParaRPr sz="14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400" b="1" spc="-10" dirty="0">
                          <a:latin typeface="Tahoma"/>
                          <a:cs typeface="Tahoma"/>
                        </a:rPr>
                        <a:t>Singap</a:t>
                      </a:r>
                      <a:r>
                        <a:rPr sz="1400" b="1" spc="-15" dirty="0">
                          <a:latin typeface="Tahoma"/>
                          <a:cs typeface="Tahoma"/>
                        </a:rPr>
                        <a:t>o</a:t>
                      </a:r>
                      <a:r>
                        <a:rPr sz="1400" b="1" spc="-10" dirty="0">
                          <a:latin typeface="Tahoma"/>
                          <a:cs typeface="Tahoma"/>
                        </a:rPr>
                        <a:t>r</a:t>
                      </a:r>
                      <a:r>
                        <a:rPr sz="1400" b="1" dirty="0">
                          <a:latin typeface="Tahoma"/>
                          <a:cs typeface="Tahoma"/>
                        </a:rPr>
                        <a:t>e</a:t>
                      </a:r>
                      <a:r>
                        <a:rPr sz="1400" b="1" spc="-114" dirty="0">
                          <a:latin typeface="Tahoma"/>
                          <a:cs typeface="Tahoma"/>
                        </a:rPr>
                        <a:t> </a:t>
                      </a:r>
                      <a:r>
                        <a:rPr sz="1400" b="1" spc="-5" dirty="0">
                          <a:latin typeface="Tahoma"/>
                          <a:cs typeface="Tahoma"/>
                        </a:rPr>
                        <a:t>PC</a:t>
                      </a:r>
                      <a:r>
                        <a:rPr sz="1400" b="1" dirty="0">
                          <a:latin typeface="Tahoma"/>
                          <a:cs typeface="Tahoma"/>
                        </a:rPr>
                        <a:t>A</a:t>
                      </a:r>
                      <a:r>
                        <a:rPr sz="1400" b="1" spc="-120" dirty="0">
                          <a:latin typeface="Tahoma"/>
                          <a:cs typeface="Tahoma"/>
                        </a:rPr>
                        <a:t> </a:t>
                      </a:r>
                      <a:r>
                        <a:rPr sz="1400" b="1" spc="-15" dirty="0">
                          <a:latin typeface="Tahoma"/>
                          <a:cs typeface="Tahoma"/>
                        </a:rPr>
                        <a:t>(</a:t>
                      </a:r>
                      <a:r>
                        <a:rPr sz="1400" b="1" spc="-5" dirty="0">
                          <a:latin typeface="Tahoma"/>
                          <a:cs typeface="Tahoma"/>
                        </a:rPr>
                        <a:t>2</a:t>
                      </a:r>
                      <a:r>
                        <a:rPr sz="1400" b="1" spc="-15" dirty="0">
                          <a:latin typeface="Tahoma"/>
                          <a:cs typeface="Tahoma"/>
                        </a:rPr>
                        <a:t>0</a:t>
                      </a:r>
                      <a:r>
                        <a:rPr sz="1400" b="1" spc="-5" dirty="0">
                          <a:latin typeface="Tahoma"/>
                          <a:cs typeface="Tahoma"/>
                        </a:rPr>
                        <a:t>1</a:t>
                      </a:r>
                      <a:r>
                        <a:rPr sz="1400" b="1" spc="-15" dirty="0">
                          <a:latin typeface="Tahoma"/>
                          <a:cs typeface="Tahoma"/>
                        </a:rPr>
                        <a:t>8)</a:t>
                      </a:r>
                      <a:endParaRPr sz="14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825297">
                <a:tc>
                  <a:txBody>
                    <a:bodyPr/>
                    <a:lstStyle/>
                    <a:p>
                      <a:pPr marL="106045">
                        <a:lnSpc>
                          <a:spcPct val="100000"/>
                        </a:lnSpc>
                        <a:spcBef>
                          <a:spcPts val="5"/>
                        </a:spcBef>
                      </a:pPr>
                      <a:r>
                        <a:rPr sz="1400" b="1" spc="-5" dirty="0">
                          <a:latin typeface="Tahoma"/>
                          <a:cs typeface="Tahoma"/>
                        </a:rPr>
                        <a:t>E</a:t>
                      </a:r>
                      <a:r>
                        <a:rPr sz="1400" b="1" dirty="0">
                          <a:latin typeface="Tahoma"/>
                          <a:cs typeface="Tahoma"/>
                        </a:rPr>
                        <a:t>U</a:t>
                      </a:r>
                      <a:r>
                        <a:rPr sz="1400" b="1" spc="-85" dirty="0">
                          <a:latin typeface="Tahoma"/>
                          <a:cs typeface="Tahoma"/>
                        </a:rPr>
                        <a:t> </a:t>
                      </a:r>
                      <a:r>
                        <a:rPr sz="1400" b="1" dirty="0">
                          <a:latin typeface="Tahoma"/>
                          <a:cs typeface="Tahoma"/>
                        </a:rPr>
                        <a:t>p</a:t>
                      </a:r>
                      <a:r>
                        <a:rPr sz="1400" b="1" spc="5" dirty="0">
                          <a:latin typeface="Tahoma"/>
                          <a:cs typeface="Tahoma"/>
                        </a:rPr>
                        <a:t>r</a:t>
                      </a:r>
                      <a:r>
                        <a:rPr sz="1400" b="1" dirty="0">
                          <a:latin typeface="Tahoma"/>
                          <a:cs typeface="Tahoma"/>
                        </a:rPr>
                        <a:t>o</a:t>
                      </a:r>
                      <a:r>
                        <a:rPr sz="1400" b="1" spc="-10" dirty="0">
                          <a:latin typeface="Tahoma"/>
                          <a:cs typeface="Tahoma"/>
                        </a:rPr>
                        <a:t>c</a:t>
                      </a:r>
                      <a:r>
                        <a:rPr sz="1400" b="1" dirty="0">
                          <a:latin typeface="Tahoma"/>
                          <a:cs typeface="Tahoma"/>
                        </a:rPr>
                        <a:t>e</a:t>
                      </a:r>
                      <a:r>
                        <a:rPr sz="1400" b="1" spc="5" dirty="0">
                          <a:latin typeface="Tahoma"/>
                          <a:cs typeface="Tahoma"/>
                        </a:rPr>
                        <a:t>d</a:t>
                      </a:r>
                      <a:r>
                        <a:rPr sz="1400" b="1" spc="-5" dirty="0">
                          <a:latin typeface="Tahoma"/>
                          <a:cs typeface="Tahoma"/>
                        </a:rPr>
                        <a:t>u</a:t>
                      </a:r>
                      <a:r>
                        <a:rPr sz="1400" b="1" spc="5" dirty="0">
                          <a:latin typeface="Tahoma"/>
                          <a:cs typeface="Tahoma"/>
                        </a:rPr>
                        <a:t>re</a:t>
                      </a:r>
                      <a:endParaRPr sz="1400">
                        <a:latin typeface="Tahoma"/>
                        <a:cs typeface="Tahoma"/>
                      </a:endParaRPr>
                    </a:p>
                  </a:txBody>
                  <a:tcPr marL="0" marR="0" marT="407" marB="0">
                    <a:lnL w="6350">
                      <a:solidFill>
                        <a:srgbClr val="000000"/>
                      </a:solidFill>
                      <a:prstDash val="soli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4775">
                        <a:lnSpc>
                          <a:spcPts val="1170"/>
                        </a:lnSpc>
                      </a:pPr>
                      <a:r>
                        <a:rPr sz="1400" spc="5" dirty="0">
                          <a:latin typeface="Trebuchet MS"/>
                          <a:cs typeface="Trebuchet MS"/>
                        </a:rPr>
                        <a:t>6(</a:t>
                      </a:r>
                      <a:r>
                        <a:rPr sz="1400" dirty="0">
                          <a:latin typeface="Trebuchet MS"/>
                          <a:cs typeface="Trebuchet MS"/>
                        </a:rPr>
                        <a:t>a</a:t>
                      </a:r>
                      <a:r>
                        <a:rPr sz="1400" spc="5" dirty="0">
                          <a:latin typeface="Trebuchet MS"/>
                          <a:cs typeface="Trebuchet MS"/>
                        </a:rPr>
                        <a:t>)</a:t>
                      </a:r>
                      <a:r>
                        <a:rPr sz="1400" dirty="0">
                          <a:latin typeface="Trebuchet MS"/>
                          <a:cs typeface="Trebuchet MS"/>
                        </a:rPr>
                        <a:t>.</a:t>
                      </a:r>
                      <a:r>
                        <a:rPr sz="1400" spc="-90" dirty="0">
                          <a:latin typeface="Trebuchet MS"/>
                          <a:cs typeface="Trebuchet MS"/>
                        </a:rPr>
                        <a:t> </a:t>
                      </a:r>
                      <a:r>
                        <a:rPr sz="1400" dirty="0">
                          <a:latin typeface="Trebuchet MS"/>
                          <a:cs typeface="Trebuchet MS"/>
                        </a:rPr>
                        <a:t>In</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r>
                        <a:rPr sz="1400" spc="-85" dirty="0">
                          <a:latin typeface="Trebuchet MS"/>
                          <a:cs typeface="Trebuchet MS"/>
                        </a:rPr>
                        <a:t> </a:t>
                      </a:r>
                      <a:r>
                        <a:rPr sz="1400" dirty="0">
                          <a:latin typeface="Trebuchet MS"/>
                          <a:cs typeface="Trebuchet MS"/>
                        </a:rPr>
                        <a:t>U</a:t>
                      </a:r>
                      <a:r>
                        <a:rPr sz="1400" spc="-5" dirty="0">
                          <a:latin typeface="Trebuchet MS"/>
                          <a:cs typeface="Trebuchet MS"/>
                        </a:rPr>
                        <a:t>n</a:t>
                      </a:r>
                      <a:r>
                        <a:rPr sz="1400" spc="-10" dirty="0">
                          <a:latin typeface="Trebuchet MS"/>
                          <a:cs typeface="Trebuchet MS"/>
                        </a:rPr>
                        <a:t>i</a:t>
                      </a:r>
                      <a:r>
                        <a:rPr sz="1400" spc="5" dirty="0">
                          <a:latin typeface="Trebuchet MS"/>
                          <a:cs typeface="Trebuchet MS"/>
                        </a:rPr>
                        <a:t>o</a:t>
                      </a:r>
                      <a:r>
                        <a:rPr sz="1400" spc="-5" dirty="0">
                          <a:latin typeface="Trebuchet MS"/>
                          <a:cs typeface="Trebuchet MS"/>
                        </a:rPr>
                        <a:t>n</a:t>
                      </a:r>
                      <a:r>
                        <a:rPr sz="1400" dirty="0">
                          <a:latin typeface="Trebuchet MS"/>
                          <a:cs typeface="Trebuchet MS"/>
                        </a:rPr>
                        <a:t>,</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endParaRPr sz="1400">
                        <a:latin typeface="Trebuchet MS"/>
                        <a:cs typeface="Trebuchet MS"/>
                      </a:endParaRPr>
                    </a:p>
                    <a:p>
                      <a:pPr marL="104775" marR="210820">
                        <a:lnSpc>
                          <a:spcPct val="100000"/>
                        </a:lnSpc>
                        <a:spcBef>
                          <a:spcPts val="10"/>
                        </a:spcBef>
                      </a:pPr>
                      <a:r>
                        <a:rPr sz="1400" dirty="0">
                          <a:latin typeface="Trebuchet MS"/>
                          <a:cs typeface="Trebuchet MS"/>
                        </a:rPr>
                        <a:t>d</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s</a:t>
                      </a:r>
                      <a:r>
                        <a:rPr sz="1400" spc="-10"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10" dirty="0">
                          <a:latin typeface="Trebuchet MS"/>
                          <a:cs typeface="Trebuchet MS"/>
                        </a:rPr>
                        <a:t>t</a:t>
                      </a:r>
                      <a:r>
                        <a:rPr sz="1400" dirty="0">
                          <a:latin typeface="Trebuchet MS"/>
                          <a:cs typeface="Trebuchet MS"/>
                        </a:rPr>
                        <a:t>o</a:t>
                      </a:r>
                      <a:r>
                        <a:rPr sz="1400" spc="-80" dirty="0">
                          <a:latin typeface="Trebuchet MS"/>
                          <a:cs typeface="Trebuchet MS"/>
                        </a:rPr>
                        <a:t> </a:t>
                      </a:r>
                      <a:r>
                        <a:rPr sz="1400" dirty="0">
                          <a:latin typeface="Trebuchet MS"/>
                          <a:cs typeface="Trebuchet MS"/>
                        </a:rPr>
                        <a:t>sus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n</a:t>
                      </a:r>
                      <a:r>
                        <a:rPr sz="1400" dirty="0">
                          <a:latin typeface="Trebuchet MS"/>
                          <a:cs typeface="Trebuchet MS"/>
                        </a:rPr>
                        <a:t>d  </a:t>
                      </a:r>
                      <a:r>
                        <a:rPr sz="1400" spc="5" dirty="0">
                          <a:latin typeface="Trebuchet MS"/>
                          <a:cs typeface="Trebuchet MS"/>
                        </a:rPr>
                        <a:t>[</a:t>
                      </a:r>
                      <a:r>
                        <a:rPr sz="1400" spc="-10" dirty="0">
                          <a:latin typeface="Trebuchet MS"/>
                          <a:cs typeface="Trebuchet MS"/>
                        </a:rPr>
                        <a:t>t</a:t>
                      </a:r>
                      <a:r>
                        <a:rPr sz="1400" spc="-5" dirty="0">
                          <a:latin typeface="Trebuchet MS"/>
                          <a:cs typeface="Trebuchet MS"/>
                        </a:rPr>
                        <a:t>h</a:t>
                      </a:r>
                      <a:r>
                        <a:rPr sz="1400" spc="-10" dirty="0">
                          <a:latin typeface="Trebuchet MS"/>
                          <a:cs typeface="Trebuchet MS"/>
                        </a:rPr>
                        <a:t>i</a:t>
                      </a:r>
                      <a:r>
                        <a:rPr sz="1400" dirty="0">
                          <a:latin typeface="Trebuchet MS"/>
                          <a:cs typeface="Trebuchet MS"/>
                        </a:rPr>
                        <a:t>s</a:t>
                      </a:r>
                      <a:r>
                        <a:rPr sz="1400" spc="-85" dirty="0">
                          <a:latin typeface="Trebuchet MS"/>
                          <a:cs typeface="Trebuchet MS"/>
                        </a:rPr>
                        <a:t> </a:t>
                      </a:r>
                      <a:r>
                        <a:rPr sz="1400" dirty="0">
                          <a:latin typeface="Trebuchet MS"/>
                          <a:cs typeface="Trebuchet MS"/>
                        </a:rPr>
                        <a:t>A</a:t>
                      </a:r>
                      <a:r>
                        <a:rPr sz="1400" spc="5" dirty="0">
                          <a:latin typeface="Trebuchet MS"/>
                          <a:cs typeface="Trebuchet MS"/>
                        </a:rPr>
                        <a:t>g</a:t>
                      </a:r>
                      <a:r>
                        <a:rPr sz="1400" spc="-5" dirty="0">
                          <a:latin typeface="Trebuchet MS"/>
                          <a:cs typeface="Trebuchet MS"/>
                        </a:rPr>
                        <a:t>r</a:t>
                      </a:r>
                      <a:r>
                        <a:rPr sz="1400" spc="5" dirty="0">
                          <a:latin typeface="Trebuchet MS"/>
                          <a:cs typeface="Trebuchet MS"/>
                        </a:rPr>
                        <a:t>ee</a:t>
                      </a:r>
                      <a:r>
                        <a:rPr sz="1400" spc="-5" dirty="0">
                          <a:latin typeface="Trebuchet MS"/>
                          <a:cs typeface="Trebuchet MS"/>
                        </a:rPr>
                        <a:t>m</a:t>
                      </a:r>
                      <a:r>
                        <a:rPr sz="1400" spc="5" dirty="0">
                          <a:latin typeface="Trebuchet MS"/>
                          <a:cs typeface="Trebuchet MS"/>
                        </a:rPr>
                        <a:t>e</a:t>
                      </a:r>
                      <a:r>
                        <a:rPr sz="1400" spc="-5" dirty="0">
                          <a:latin typeface="Trebuchet MS"/>
                          <a:cs typeface="Trebuchet MS"/>
                        </a:rPr>
                        <a:t>n</a:t>
                      </a:r>
                      <a:r>
                        <a:rPr sz="1400" dirty="0">
                          <a:latin typeface="Trebuchet MS"/>
                          <a:cs typeface="Trebuchet MS"/>
                        </a:rPr>
                        <a:t>t</a:t>
                      </a:r>
                      <a:r>
                        <a:rPr sz="1400" spc="-95" dirty="0">
                          <a:latin typeface="Trebuchet MS"/>
                          <a:cs typeface="Trebuchet MS"/>
                        </a:rPr>
                        <a:t> </a:t>
                      </a:r>
                      <a:r>
                        <a:rPr sz="1400" spc="5" dirty="0">
                          <a:latin typeface="Trebuchet MS"/>
                          <a:cs typeface="Trebuchet MS"/>
                        </a:rPr>
                        <a:t>i</a:t>
                      </a:r>
                      <a:r>
                        <a:rPr sz="1400" dirty="0">
                          <a:latin typeface="Trebuchet MS"/>
                          <a:cs typeface="Trebuchet MS"/>
                        </a:rPr>
                        <a:t>n  </a:t>
                      </a:r>
                      <a:r>
                        <a:rPr sz="1400" spc="-5" dirty="0">
                          <a:latin typeface="Trebuchet MS"/>
                          <a:cs typeface="Trebuchet MS"/>
                        </a:rPr>
                        <a:t>ca</a:t>
                      </a:r>
                      <a:r>
                        <a:rPr sz="1400" dirty="0">
                          <a:latin typeface="Trebuchet MS"/>
                          <a:cs typeface="Trebuchet MS"/>
                        </a:rPr>
                        <a:t>se</a:t>
                      </a:r>
                      <a:r>
                        <a:rPr sz="1400" spc="-85" dirty="0">
                          <a:latin typeface="Trebuchet MS"/>
                          <a:cs typeface="Trebuchet MS"/>
                        </a:rPr>
                        <a:t> </a:t>
                      </a:r>
                      <a:r>
                        <a:rPr sz="1400" spc="5" dirty="0">
                          <a:latin typeface="Trebuchet MS"/>
                          <a:cs typeface="Trebuchet MS"/>
                        </a:rPr>
                        <a:t>o</a:t>
                      </a:r>
                      <a:r>
                        <a:rPr sz="1400" dirty="0">
                          <a:latin typeface="Trebuchet MS"/>
                          <a:cs typeface="Trebuchet MS"/>
                        </a:rPr>
                        <a:t>f</a:t>
                      </a:r>
                      <a:r>
                        <a:rPr sz="1400" spc="-90" dirty="0">
                          <a:latin typeface="Trebuchet MS"/>
                          <a:cs typeface="Trebuchet MS"/>
                        </a:rPr>
                        <a:t> </a:t>
                      </a:r>
                      <a:r>
                        <a:rPr sz="1400" dirty="0">
                          <a:latin typeface="Trebuchet MS"/>
                          <a:cs typeface="Trebuchet MS"/>
                        </a:rPr>
                        <a:t>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al  u</a:t>
                      </a:r>
                      <a:r>
                        <a:rPr sz="1400" spc="-5" dirty="0">
                          <a:latin typeface="Trebuchet MS"/>
                          <a:cs typeface="Trebuchet MS"/>
                        </a:rPr>
                        <a:t>rg</a:t>
                      </a:r>
                      <a:r>
                        <a:rPr sz="1400" spc="5" dirty="0">
                          <a:latin typeface="Trebuchet MS"/>
                          <a:cs typeface="Trebuchet MS"/>
                        </a:rPr>
                        <a:t>e</a:t>
                      </a:r>
                      <a:r>
                        <a:rPr sz="1400" spc="-5" dirty="0">
                          <a:latin typeface="Trebuchet MS"/>
                          <a:cs typeface="Trebuchet MS"/>
                        </a:rPr>
                        <a:t>ncy</a:t>
                      </a:r>
                      <a:r>
                        <a:rPr sz="1400" dirty="0">
                          <a:latin typeface="Trebuchet MS"/>
                          <a:cs typeface="Trebuchet MS"/>
                        </a:rPr>
                        <a:t>]</a:t>
                      </a:r>
                      <a:r>
                        <a:rPr sz="1400" spc="-85" dirty="0">
                          <a:latin typeface="Trebuchet MS"/>
                          <a:cs typeface="Trebuchet MS"/>
                        </a:rPr>
                        <a:t> </a:t>
                      </a:r>
                      <a:r>
                        <a:rPr sz="1400" spc="-5" dirty="0">
                          <a:latin typeface="Trebuchet MS"/>
                          <a:cs typeface="Trebuchet MS"/>
                        </a:rPr>
                        <a:t>w</a:t>
                      </a:r>
                      <a:r>
                        <a:rPr sz="1400" spc="5" dirty="0">
                          <a:latin typeface="Trebuchet MS"/>
                          <a:cs typeface="Trebuchet MS"/>
                        </a:rPr>
                        <a:t>o</a:t>
                      </a:r>
                      <a:r>
                        <a:rPr sz="1400" dirty="0">
                          <a:latin typeface="Trebuchet MS"/>
                          <a:cs typeface="Trebuchet MS"/>
                        </a:rPr>
                        <a:t>u</a:t>
                      </a:r>
                      <a:r>
                        <a:rPr sz="1400" spc="5" dirty="0">
                          <a:latin typeface="Trebuchet MS"/>
                          <a:cs typeface="Trebuchet MS"/>
                        </a:rPr>
                        <a:t>l</a:t>
                      </a:r>
                      <a:r>
                        <a:rPr sz="1400" dirty="0">
                          <a:latin typeface="Trebuchet MS"/>
                          <a:cs typeface="Trebuchet MS"/>
                        </a:rPr>
                        <a:t>d</a:t>
                      </a:r>
                      <a:r>
                        <a:rPr sz="1400" spc="-85" dirty="0">
                          <a:latin typeface="Trebuchet MS"/>
                          <a:cs typeface="Trebuchet MS"/>
                        </a:rPr>
                        <a:t> </a:t>
                      </a:r>
                      <a:r>
                        <a:rPr sz="1400" spc="5" dirty="0">
                          <a:latin typeface="Trebuchet MS"/>
                          <a:cs typeface="Trebuchet MS"/>
                        </a:rPr>
                        <a:t>e</a:t>
                      </a:r>
                      <a:r>
                        <a:rPr sz="1400" spc="-5" dirty="0">
                          <a:latin typeface="Trebuchet MS"/>
                          <a:cs typeface="Trebuchet MS"/>
                        </a:rPr>
                        <a:t>n</a:t>
                      </a:r>
                      <a:r>
                        <a:rPr sz="1400" spc="-10" dirty="0">
                          <a:latin typeface="Trebuchet MS"/>
                          <a:cs typeface="Trebuchet MS"/>
                        </a:rPr>
                        <a:t>t</a:t>
                      </a:r>
                      <a:r>
                        <a:rPr sz="1400" spc="-5" dirty="0">
                          <a:latin typeface="Trebuchet MS"/>
                          <a:cs typeface="Trebuchet MS"/>
                        </a:rPr>
                        <a:t>a</a:t>
                      </a:r>
                      <a:r>
                        <a:rPr sz="1400" spc="-10" dirty="0">
                          <a:latin typeface="Trebuchet MS"/>
                          <a:cs typeface="Trebuchet MS"/>
                        </a:rPr>
                        <a:t>i</a:t>
                      </a:r>
                      <a:r>
                        <a:rPr sz="1400" dirty="0">
                          <a:latin typeface="Trebuchet MS"/>
                          <a:cs typeface="Trebuchet MS"/>
                        </a:rPr>
                        <a:t>l  </a:t>
                      </a:r>
                      <a:r>
                        <a:rPr sz="1400" spc="-30" dirty="0">
                          <a:latin typeface="Trebuchet MS"/>
                          <a:cs typeface="Trebuchet MS"/>
                        </a:rPr>
                        <a:t>unanimity</a:t>
                      </a:r>
                      <a:endParaRPr sz="1400">
                        <a:latin typeface="Trebuchet MS"/>
                        <a:cs typeface="Trebuchet M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4775">
                        <a:lnSpc>
                          <a:spcPts val="1170"/>
                        </a:lnSpc>
                      </a:pPr>
                      <a:r>
                        <a:rPr sz="1400" spc="5" dirty="0">
                          <a:latin typeface="Trebuchet MS"/>
                          <a:cs typeface="Trebuchet MS"/>
                        </a:rPr>
                        <a:t>6</a:t>
                      </a:r>
                      <a:r>
                        <a:rPr sz="1400" dirty="0">
                          <a:latin typeface="Trebuchet MS"/>
                          <a:cs typeface="Trebuchet MS"/>
                        </a:rPr>
                        <a:t>.</a:t>
                      </a:r>
                      <a:r>
                        <a:rPr sz="1400" spc="-90" dirty="0">
                          <a:latin typeface="Trebuchet MS"/>
                          <a:cs typeface="Trebuchet MS"/>
                        </a:rPr>
                        <a:t> </a:t>
                      </a:r>
                      <a:r>
                        <a:rPr sz="1400" dirty="0">
                          <a:latin typeface="Trebuchet MS"/>
                          <a:cs typeface="Trebuchet MS"/>
                        </a:rPr>
                        <a:t>In</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r>
                        <a:rPr sz="1400" spc="-85" dirty="0">
                          <a:latin typeface="Trebuchet MS"/>
                          <a:cs typeface="Trebuchet MS"/>
                        </a:rPr>
                        <a:t> </a:t>
                      </a:r>
                      <a:r>
                        <a:rPr sz="1400" dirty="0">
                          <a:latin typeface="Trebuchet MS"/>
                          <a:cs typeface="Trebuchet MS"/>
                        </a:rPr>
                        <a:t>U</a:t>
                      </a:r>
                      <a:r>
                        <a:rPr sz="1400" spc="-5" dirty="0">
                          <a:latin typeface="Trebuchet MS"/>
                          <a:cs typeface="Trebuchet MS"/>
                        </a:rPr>
                        <a:t>n</a:t>
                      </a:r>
                      <a:r>
                        <a:rPr sz="1400" spc="-10" dirty="0">
                          <a:latin typeface="Trebuchet MS"/>
                          <a:cs typeface="Trebuchet MS"/>
                        </a:rPr>
                        <a:t>i</a:t>
                      </a:r>
                      <a:r>
                        <a:rPr sz="1400" spc="5" dirty="0">
                          <a:latin typeface="Trebuchet MS"/>
                          <a:cs typeface="Trebuchet MS"/>
                        </a:rPr>
                        <a:t>o</a:t>
                      </a:r>
                      <a:r>
                        <a:rPr sz="1400" spc="-5" dirty="0">
                          <a:latin typeface="Trebuchet MS"/>
                          <a:cs typeface="Trebuchet MS"/>
                        </a:rPr>
                        <a:t>n</a:t>
                      </a:r>
                      <a:r>
                        <a:rPr sz="1400" dirty="0">
                          <a:latin typeface="Trebuchet MS"/>
                          <a:cs typeface="Trebuchet MS"/>
                        </a:rPr>
                        <a:t>,</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he</a:t>
                      </a:r>
                      <a:endParaRPr sz="1400">
                        <a:latin typeface="Trebuchet MS"/>
                        <a:cs typeface="Trebuchet MS"/>
                      </a:endParaRPr>
                    </a:p>
                    <a:p>
                      <a:pPr marL="104775" marR="208915">
                        <a:lnSpc>
                          <a:spcPct val="100000"/>
                        </a:lnSpc>
                        <a:spcBef>
                          <a:spcPts val="10"/>
                        </a:spcBef>
                      </a:pPr>
                      <a:r>
                        <a:rPr sz="1400" dirty="0">
                          <a:latin typeface="Trebuchet MS"/>
                          <a:cs typeface="Trebuchet MS"/>
                        </a:rPr>
                        <a:t>d</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s</a:t>
                      </a:r>
                      <a:r>
                        <a:rPr sz="1400" spc="-10"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10" dirty="0">
                          <a:latin typeface="Trebuchet MS"/>
                          <a:cs typeface="Trebuchet MS"/>
                        </a:rPr>
                        <a:t>t</a:t>
                      </a:r>
                      <a:r>
                        <a:rPr sz="1400" dirty="0">
                          <a:latin typeface="Trebuchet MS"/>
                          <a:cs typeface="Trebuchet MS"/>
                        </a:rPr>
                        <a:t>o</a:t>
                      </a:r>
                      <a:r>
                        <a:rPr sz="1400" spc="-80" dirty="0">
                          <a:latin typeface="Trebuchet MS"/>
                          <a:cs typeface="Trebuchet MS"/>
                        </a:rPr>
                        <a:t> </a:t>
                      </a:r>
                      <a:r>
                        <a:rPr sz="1400" dirty="0">
                          <a:latin typeface="Trebuchet MS"/>
                          <a:cs typeface="Trebuchet MS"/>
                        </a:rPr>
                        <a:t>sus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n</a:t>
                      </a:r>
                      <a:r>
                        <a:rPr sz="1400" dirty="0">
                          <a:latin typeface="Trebuchet MS"/>
                          <a:cs typeface="Trebuchet MS"/>
                        </a:rPr>
                        <a:t>d  </a:t>
                      </a:r>
                      <a:r>
                        <a:rPr sz="1400" spc="5" dirty="0">
                          <a:latin typeface="Trebuchet MS"/>
                          <a:cs typeface="Trebuchet MS"/>
                        </a:rPr>
                        <a:t>[</a:t>
                      </a:r>
                      <a:r>
                        <a:rPr sz="1400" spc="-10" dirty="0">
                          <a:latin typeface="Trebuchet MS"/>
                          <a:cs typeface="Trebuchet MS"/>
                        </a:rPr>
                        <a:t>t</a:t>
                      </a:r>
                      <a:r>
                        <a:rPr sz="1400" spc="-5" dirty="0">
                          <a:latin typeface="Trebuchet MS"/>
                          <a:cs typeface="Trebuchet MS"/>
                        </a:rPr>
                        <a:t>h</a:t>
                      </a:r>
                      <a:r>
                        <a:rPr sz="1400" spc="-10" dirty="0">
                          <a:latin typeface="Trebuchet MS"/>
                          <a:cs typeface="Trebuchet MS"/>
                        </a:rPr>
                        <a:t>i</a:t>
                      </a:r>
                      <a:r>
                        <a:rPr sz="1400" dirty="0">
                          <a:latin typeface="Trebuchet MS"/>
                          <a:cs typeface="Trebuchet MS"/>
                        </a:rPr>
                        <a:t>s</a:t>
                      </a:r>
                      <a:r>
                        <a:rPr sz="1400" spc="-85" dirty="0">
                          <a:latin typeface="Trebuchet MS"/>
                          <a:cs typeface="Trebuchet MS"/>
                        </a:rPr>
                        <a:t> </a:t>
                      </a:r>
                      <a:r>
                        <a:rPr sz="1400" dirty="0">
                          <a:latin typeface="Trebuchet MS"/>
                          <a:cs typeface="Trebuchet MS"/>
                        </a:rPr>
                        <a:t>A</a:t>
                      </a:r>
                      <a:r>
                        <a:rPr sz="1400" spc="5" dirty="0">
                          <a:latin typeface="Trebuchet MS"/>
                          <a:cs typeface="Trebuchet MS"/>
                        </a:rPr>
                        <a:t>g</a:t>
                      </a:r>
                      <a:r>
                        <a:rPr sz="1400" spc="-5" dirty="0">
                          <a:latin typeface="Trebuchet MS"/>
                          <a:cs typeface="Trebuchet MS"/>
                        </a:rPr>
                        <a:t>r</a:t>
                      </a:r>
                      <a:r>
                        <a:rPr sz="1400" spc="5" dirty="0">
                          <a:latin typeface="Trebuchet MS"/>
                          <a:cs typeface="Trebuchet MS"/>
                        </a:rPr>
                        <a:t>ee</a:t>
                      </a:r>
                      <a:r>
                        <a:rPr sz="1400" spc="-5" dirty="0">
                          <a:latin typeface="Trebuchet MS"/>
                          <a:cs typeface="Trebuchet MS"/>
                        </a:rPr>
                        <a:t>m</a:t>
                      </a:r>
                      <a:r>
                        <a:rPr sz="1400" spc="5" dirty="0">
                          <a:latin typeface="Trebuchet MS"/>
                          <a:cs typeface="Trebuchet MS"/>
                        </a:rPr>
                        <a:t>e</a:t>
                      </a:r>
                      <a:r>
                        <a:rPr sz="1400" spc="-5" dirty="0">
                          <a:latin typeface="Trebuchet MS"/>
                          <a:cs typeface="Trebuchet MS"/>
                        </a:rPr>
                        <a:t>n</a:t>
                      </a:r>
                      <a:r>
                        <a:rPr sz="1400" dirty="0">
                          <a:latin typeface="Trebuchet MS"/>
                          <a:cs typeface="Trebuchet MS"/>
                        </a:rPr>
                        <a:t>t</a:t>
                      </a:r>
                      <a:r>
                        <a:rPr sz="1400" spc="-95" dirty="0">
                          <a:latin typeface="Trebuchet MS"/>
                          <a:cs typeface="Trebuchet MS"/>
                        </a:rPr>
                        <a:t> </a:t>
                      </a:r>
                      <a:r>
                        <a:rPr sz="1400" spc="5" dirty="0">
                          <a:latin typeface="Trebuchet MS"/>
                          <a:cs typeface="Trebuchet MS"/>
                        </a:rPr>
                        <a:t>i</a:t>
                      </a:r>
                      <a:r>
                        <a:rPr sz="1400" dirty="0">
                          <a:latin typeface="Trebuchet MS"/>
                          <a:cs typeface="Trebuchet MS"/>
                        </a:rPr>
                        <a:t>n  </a:t>
                      </a:r>
                      <a:r>
                        <a:rPr sz="1400" spc="-5" dirty="0">
                          <a:latin typeface="Trebuchet MS"/>
                          <a:cs typeface="Trebuchet MS"/>
                        </a:rPr>
                        <a:t>ca</a:t>
                      </a:r>
                      <a:r>
                        <a:rPr sz="1400" dirty="0">
                          <a:latin typeface="Trebuchet MS"/>
                          <a:cs typeface="Trebuchet MS"/>
                        </a:rPr>
                        <a:t>se</a:t>
                      </a:r>
                      <a:r>
                        <a:rPr sz="1400" spc="-85" dirty="0">
                          <a:latin typeface="Trebuchet MS"/>
                          <a:cs typeface="Trebuchet MS"/>
                        </a:rPr>
                        <a:t> </a:t>
                      </a:r>
                      <a:r>
                        <a:rPr sz="1400" spc="5" dirty="0">
                          <a:latin typeface="Trebuchet MS"/>
                          <a:cs typeface="Trebuchet MS"/>
                        </a:rPr>
                        <a:t>o</a:t>
                      </a:r>
                      <a:r>
                        <a:rPr sz="1400" dirty="0">
                          <a:latin typeface="Trebuchet MS"/>
                          <a:cs typeface="Trebuchet MS"/>
                        </a:rPr>
                        <a:t>f</a:t>
                      </a:r>
                      <a:r>
                        <a:rPr sz="1400" spc="-90" dirty="0">
                          <a:latin typeface="Trebuchet MS"/>
                          <a:cs typeface="Trebuchet MS"/>
                        </a:rPr>
                        <a:t> </a:t>
                      </a:r>
                      <a:r>
                        <a:rPr sz="1400" dirty="0">
                          <a:latin typeface="Trebuchet MS"/>
                          <a:cs typeface="Trebuchet MS"/>
                        </a:rPr>
                        <a:t>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al  u</a:t>
                      </a:r>
                      <a:r>
                        <a:rPr sz="1400" spc="-5" dirty="0">
                          <a:latin typeface="Trebuchet MS"/>
                          <a:cs typeface="Trebuchet MS"/>
                        </a:rPr>
                        <a:t>rg</a:t>
                      </a:r>
                      <a:r>
                        <a:rPr sz="1400" spc="5" dirty="0">
                          <a:latin typeface="Trebuchet MS"/>
                          <a:cs typeface="Trebuchet MS"/>
                        </a:rPr>
                        <a:t>e</a:t>
                      </a:r>
                      <a:r>
                        <a:rPr sz="1400" spc="-5" dirty="0">
                          <a:latin typeface="Trebuchet MS"/>
                          <a:cs typeface="Trebuchet MS"/>
                        </a:rPr>
                        <a:t>ncy</a:t>
                      </a:r>
                      <a:r>
                        <a:rPr sz="1400" dirty="0">
                          <a:latin typeface="Trebuchet MS"/>
                          <a:cs typeface="Trebuchet MS"/>
                        </a:rPr>
                        <a:t>]</a:t>
                      </a:r>
                      <a:r>
                        <a:rPr sz="1400" spc="-85" dirty="0">
                          <a:latin typeface="Trebuchet MS"/>
                          <a:cs typeface="Trebuchet MS"/>
                        </a:rPr>
                        <a:t> </a:t>
                      </a:r>
                      <a:r>
                        <a:rPr sz="1400" spc="-5" dirty="0">
                          <a:latin typeface="Trebuchet MS"/>
                          <a:cs typeface="Trebuchet MS"/>
                        </a:rPr>
                        <a:t>w</a:t>
                      </a:r>
                      <a:r>
                        <a:rPr sz="1400" spc="5" dirty="0">
                          <a:latin typeface="Trebuchet MS"/>
                          <a:cs typeface="Trebuchet MS"/>
                        </a:rPr>
                        <a:t>o</a:t>
                      </a:r>
                      <a:r>
                        <a:rPr sz="1400" dirty="0">
                          <a:latin typeface="Trebuchet MS"/>
                          <a:cs typeface="Trebuchet MS"/>
                        </a:rPr>
                        <a:t>u</a:t>
                      </a:r>
                      <a:r>
                        <a:rPr sz="1400" spc="5" dirty="0">
                          <a:latin typeface="Trebuchet MS"/>
                          <a:cs typeface="Trebuchet MS"/>
                        </a:rPr>
                        <a:t>l</a:t>
                      </a:r>
                      <a:r>
                        <a:rPr sz="1400" dirty="0">
                          <a:latin typeface="Trebuchet MS"/>
                          <a:cs typeface="Trebuchet MS"/>
                        </a:rPr>
                        <a:t>d</a:t>
                      </a:r>
                      <a:r>
                        <a:rPr sz="1400" spc="-85" dirty="0">
                          <a:latin typeface="Trebuchet MS"/>
                          <a:cs typeface="Trebuchet MS"/>
                        </a:rPr>
                        <a:t> </a:t>
                      </a:r>
                      <a:r>
                        <a:rPr sz="1400" spc="5" dirty="0">
                          <a:latin typeface="Trebuchet MS"/>
                          <a:cs typeface="Trebuchet MS"/>
                        </a:rPr>
                        <a:t>e</a:t>
                      </a:r>
                      <a:r>
                        <a:rPr sz="1400" spc="-5" dirty="0">
                          <a:latin typeface="Trebuchet MS"/>
                          <a:cs typeface="Trebuchet MS"/>
                        </a:rPr>
                        <a:t>n</a:t>
                      </a:r>
                      <a:r>
                        <a:rPr sz="1400" spc="-10" dirty="0">
                          <a:latin typeface="Trebuchet MS"/>
                          <a:cs typeface="Trebuchet MS"/>
                        </a:rPr>
                        <a:t>t</a:t>
                      </a:r>
                      <a:r>
                        <a:rPr sz="1400" spc="-5" dirty="0">
                          <a:latin typeface="Trebuchet MS"/>
                          <a:cs typeface="Trebuchet MS"/>
                        </a:rPr>
                        <a:t>a</a:t>
                      </a:r>
                      <a:r>
                        <a:rPr sz="1400" spc="-10" dirty="0">
                          <a:latin typeface="Trebuchet MS"/>
                          <a:cs typeface="Trebuchet MS"/>
                        </a:rPr>
                        <a:t>i</a:t>
                      </a:r>
                      <a:r>
                        <a:rPr sz="1400" dirty="0">
                          <a:latin typeface="Trebuchet MS"/>
                          <a:cs typeface="Trebuchet MS"/>
                        </a:rPr>
                        <a:t>l  </a:t>
                      </a:r>
                      <a:r>
                        <a:rPr sz="1400" spc="-30" dirty="0">
                          <a:latin typeface="Trebuchet MS"/>
                          <a:cs typeface="Trebuchet MS"/>
                        </a:rPr>
                        <a:t>unanimity</a:t>
                      </a:r>
                      <a:endParaRPr sz="1400">
                        <a:latin typeface="Trebuchet MS"/>
                        <a:cs typeface="Trebuchet M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marL="106045">
                        <a:lnSpc>
                          <a:spcPts val="1170"/>
                        </a:lnSpc>
                      </a:pPr>
                      <a:r>
                        <a:rPr sz="1400" spc="5" dirty="0">
                          <a:latin typeface="Trebuchet MS"/>
                          <a:cs typeface="Trebuchet MS"/>
                        </a:rPr>
                        <a:t>57(5)</a:t>
                      </a:r>
                      <a:r>
                        <a:rPr sz="1400" dirty="0">
                          <a:latin typeface="Trebuchet MS"/>
                          <a:cs typeface="Trebuchet MS"/>
                        </a:rPr>
                        <a:t>.</a:t>
                      </a:r>
                      <a:r>
                        <a:rPr sz="1400" spc="-100" dirty="0">
                          <a:latin typeface="Trebuchet MS"/>
                          <a:cs typeface="Trebuchet MS"/>
                        </a:rPr>
                        <a:t> </a:t>
                      </a:r>
                      <a:r>
                        <a:rPr sz="1400" dirty="0">
                          <a:latin typeface="Trebuchet MS"/>
                          <a:cs typeface="Trebuchet MS"/>
                        </a:rPr>
                        <a:t>In</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r>
                        <a:rPr sz="1400" spc="-85" dirty="0">
                          <a:latin typeface="Trebuchet MS"/>
                          <a:cs typeface="Trebuchet MS"/>
                        </a:rPr>
                        <a:t> </a:t>
                      </a:r>
                      <a:r>
                        <a:rPr sz="1400" dirty="0">
                          <a:latin typeface="Trebuchet MS"/>
                          <a:cs typeface="Trebuchet MS"/>
                        </a:rPr>
                        <a:t>U</a:t>
                      </a:r>
                      <a:r>
                        <a:rPr sz="1400" spc="-5" dirty="0">
                          <a:latin typeface="Trebuchet MS"/>
                          <a:cs typeface="Trebuchet MS"/>
                        </a:rPr>
                        <a:t>n</a:t>
                      </a:r>
                      <a:r>
                        <a:rPr sz="1400" spc="-10" dirty="0">
                          <a:latin typeface="Trebuchet MS"/>
                          <a:cs typeface="Trebuchet MS"/>
                        </a:rPr>
                        <a:t>i</a:t>
                      </a:r>
                      <a:r>
                        <a:rPr sz="1400" spc="5" dirty="0">
                          <a:latin typeface="Trebuchet MS"/>
                          <a:cs typeface="Trebuchet MS"/>
                        </a:rPr>
                        <a:t>o</a:t>
                      </a:r>
                      <a:r>
                        <a:rPr sz="1400" spc="-5" dirty="0">
                          <a:latin typeface="Trebuchet MS"/>
                          <a:cs typeface="Trebuchet MS"/>
                        </a:rPr>
                        <a:t>n</a:t>
                      </a:r>
                      <a:r>
                        <a:rPr sz="1400" dirty="0">
                          <a:latin typeface="Trebuchet MS"/>
                          <a:cs typeface="Trebuchet MS"/>
                        </a:rPr>
                        <a:t>,</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endParaRPr sz="1400">
                        <a:latin typeface="Trebuchet MS"/>
                        <a:cs typeface="Trebuchet MS"/>
                      </a:endParaRPr>
                    </a:p>
                    <a:p>
                      <a:pPr marL="106045" marR="208915">
                        <a:lnSpc>
                          <a:spcPct val="100000"/>
                        </a:lnSpc>
                        <a:spcBef>
                          <a:spcPts val="10"/>
                        </a:spcBef>
                      </a:pPr>
                      <a:r>
                        <a:rPr sz="1400" dirty="0">
                          <a:latin typeface="Trebuchet MS"/>
                          <a:cs typeface="Trebuchet MS"/>
                        </a:rPr>
                        <a:t>d</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s</a:t>
                      </a:r>
                      <a:r>
                        <a:rPr sz="1400" spc="-10"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10" dirty="0">
                          <a:latin typeface="Trebuchet MS"/>
                          <a:cs typeface="Trebuchet MS"/>
                        </a:rPr>
                        <a:t>t</a:t>
                      </a:r>
                      <a:r>
                        <a:rPr sz="1400" dirty="0">
                          <a:latin typeface="Trebuchet MS"/>
                          <a:cs typeface="Trebuchet MS"/>
                        </a:rPr>
                        <a:t>o</a:t>
                      </a:r>
                      <a:r>
                        <a:rPr sz="1400" spc="-80" dirty="0">
                          <a:latin typeface="Trebuchet MS"/>
                          <a:cs typeface="Trebuchet MS"/>
                        </a:rPr>
                        <a:t> </a:t>
                      </a:r>
                      <a:r>
                        <a:rPr sz="1400" dirty="0">
                          <a:latin typeface="Trebuchet MS"/>
                          <a:cs typeface="Trebuchet MS"/>
                        </a:rPr>
                        <a:t>sus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n</a:t>
                      </a:r>
                      <a:r>
                        <a:rPr sz="1400" dirty="0">
                          <a:latin typeface="Trebuchet MS"/>
                          <a:cs typeface="Trebuchet MS"/>
                        </a:rPr>
                        <a:t>d  </a:t>
                      </a:r>
                      <a:r>
                        <a:rPr sz="1400" spc="5" dirty="0">
                          <a:latin typeface="Trebuchet MS"/>
                          <a:cs typeface="Trebuchet MS"/>
                        </a:rPr>
                        <a:t>[</a:t>
                      </a:r>
                      <a:r>
                        <a:rPr sz="1400" spc="-10" dirty="0">
                          <a:latin typeface="Trebuchet MS"/>
                          <a:cs typeface="Trebuchet MS"/>
                        </a:rPr>
                        <a:t>t</a:t>
                      </a:r>
                      <a:r>
                        <a:rPr sz="1400" spc="-5" dirty="0">
                          <a:latin typeface="Trebuchet MS"/>
                          <a:cs typeface="Trebuchet MS"/>
                        </a:rPr>
                        <a:t>h</a:t>
                      </a:r>
                      <a:r>
                        <a:rPr sz="1400" spc="-10" dirty="0">
                          <a:latin typeface="Trebuchet MS"/>
                          <a:cs typeface="Trebuchet MS"/>
                        </a:rPr>
                        <a:t>i</a:t>
                      </a:r>
                      <a:r>
                        <a:rPr sz="1400" dirty="0">
                          <a:latin typeface="Trebuchet MS"/>
                          <a:cs typeface="Trebuchet MS"/>
                        </a:rPr>
                        <a:t>s</a:t>
                      </a:r>
                      <a:r>
                        <a:rPr sz="1400" spc="-85" dirty="0">
                          <a:latin typeface="Trebuchet MS"/>
                          <a:cs typeface="Trebuchet MS"/>
                        </a:rPr>
                        <a:t> </a:t>
                      </a:r>
                      <a:r>
                        <a:rPr sz="1400" dirty="0">
                          <a:latin typeface="Trebuchet MS"/>
                          <a:cs typeface="Trebuchet MS"/>
                        </a:rPr>
                        <a:t>A</a:t>
                      </a:r>
                      <a:r>
                        <a:rPr sz="1400" spc="5" dirty="0">
                          <a:latin typeface="Trebuchet MS"/>
                          <a:cs typeface="Trebuchet MS"/>
                        </a:rPr>
                        <a:t>g</a:t>
                      </a:r>
                      <a:r>
                        <a:rPr sz="1400" spc="-5" dirty="0">
                          <a:latin typeface="Trebuchet MS"/>
                          <a:cs typeface="Trebuchet MS"/>
                        </a:rPr>
                        <a:t>r</a:t>
                      </a:r>
                      <a:r>
                        <a:rPr sz="1400" spc="5" dirty="0">
                          <a:latin typeface="Trebuchet MS"/>
                          <a:cs typeface="Trebuchet MS"/>
                        </a:rPr>
                        <a:t>ee</a:t>
                      </a:r>
                      <a:r>
                        <a:rPr sz="1400" spc="-5" dirty="0">
                          <a:latin typeface="Trebuchet MS"/>
                          <a:cs typeface="Trebuchet MS"/>
                        </a:rPr>
                        <a:t>m</a:t>
                      </a:r>
                      <a:r>
                        <a:rPr sz="1400" spc="5" dirty="0">
                          <a:latin typeface="Trebuchet MS"/>
                          <a:cs typeface="Trebuchet MS"/>
                        </a:rPr>
                        <a:t>e</a:t>
                      </a:r>
                      <a:r>
                        <a:rPr sz="1400" spc="-5" dirty="0">
                          <a:latin typeface="Trebuchet MS"/>
                          <a:cs typeface="Trebuchet MS"/>
                        </a:rPr>
                        <a:t>n</a:t>
                      </a:r>
                      <a:r>
                        <a:rPr sz="1400" dirty="0">
                          <a:latin typeface="Trebuchet MS"/>
                          <a:cs typeface="Trebuchet MS"/>
                        </a:rPr>
                        <a:t>t</a:t>
                      </a:r>
                      <a:r>
                        <a:rPr sz="1400" spc="-95" dirty="0">
                          <a:latin typeface="Trebuchet MS"/>
                          <a:cs typeface="Trebuchet MS"/>
                        </a:rPr>
                        <a:t> </a:t>
                      </a:r>
                      <a:r>
                        <a:rPr sz="1400" spc="5" dirty="0">
                          <a:latin typeface="Trebuchet MS"/>
                          <a:cs typeface="Trebuchet MS"/>
                        </a:rPr>
                        <a:t>i</a:t>
                      </a:r>
                      <a:r>
                        <a:rPr sz="1400" dirty="0">
                          <a:latin typeface="Trebuchet MS"/>
                          <a:cs typeface="Trebuchet MS"/>
                        </a:rPr>
                        <a:t>n  </a:t>
                      </a:r>
                      <a:r>
                        <a:rPr sz="1400" spc="-5" dirty="0">
                          <a:latin typeface="Trebuchet MS"/>
                          <a:cs typeface="Trebuchet MS"/>
                        </a:rPr>
                        <a:t>ca</a:t>
                      </a:r>
                      <a:r>
                        <a:rPr sz="1400" dirty="0">
                          <a:latin typeface="Trebuchet MS"/>
                          <a:cs typeface="Trebuchet MS"/>
                        </a:rPr>
                        <a:t>se</a:t>
                      </a:r>
                      <a:r>
                        <a:rPr sz="1400" spc="-85" dirty="0">
                          <a:latin typeface="Trebuchet MS"/>
                          <a:cs typeface="Trebuchet MS"/>
                        </a:rPr>
                        <a:t> </a:t>
                      </a:r>
                      <a:r>
                        <a:rPr sz="1400" spc="5" dirty="0">
                          <a:latin typeface="Trebuchet MS"/>
                          <a:cs typeface="Trebuchet MS"/>
                        </a:rPr>
                        <a:t>o</a:t>
                      </a:r>
                      <a:r>
                        <a:rPr sz="1400" dirty="0">
                          <a:latin typeface="Trebuchet MS"/>
                          <a:cs typeface="Trebuchet MS"/>
                        </a:rPr>
                        <a:t>f</a:t>
                      </a:r>
                      <a:r>
                        <a:rPr sz="1400" spc="-90" dirty="0">
                          <a:latin typeface="Trebuchet MS"/>
                          <a:cs typeface="Trebuchet MS"/>
                        </a:rPr>
                        <a:t> </a:t>
                      </a:r>
                      <a:r>
                        <a:rPr sz="1400" dirty="0">
                          <a:latin typeface="Trebuchet MS"/>
                          <a:cs typeface="Trebuchet MS"/>
                        </a:rPr>
                        <a:t>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al  u</a:t>
                      </a:r>
                      <a:r>
                        <a:rPr sz="1400" spc="-5" dirty="0">
                          <a:latin typeface="Trebuchet MS"/>
                          <a:cs typeface="Trebuchet MS"/>
                        </a:rPr>
                        <a:t>rg</a:t>
                      </a:r>
                      <a:r>
                        <a:rPr sz="1400" spc="5" dirty="0">
                          <a:latin typeface="Trebuchet MS"/>
                          <a:cs typeface="Trebuchet MS"/>
                        </a:rPr>
                        <a:t>e</a:t>
                      </a:r>
                      <a:r>
                        <a:rPr sz="1400" spc="-5" dirty="0">
                          <a:latin typeface="Trebuchet MS"/>
                          <a:cs typeface="Trebuchet MS"/>
                        </a:rPr>
                        <a:t>ncy</a:t>
                      </a:r>
                      <a:r>
                        <a:rPr sz="1400" dirty="0">
                          <a:latin typeface="Trebuchet MS"/>
                          <a:cs typeface="Trebuchet MS"/>
                        </a:rPr>
                        <a:t>]</a:t>
                      </a:r>
                      <a:r>
                        <a:rPr sz="1400" spc="-85" dirty="0">
                          <a:latin typeface="Trebuchet MS"/>
                          <a:cs typeface="Trebuchet MS"/>
                        </a:rPr>
                        <a:t> </a:t>
                      </a:r>
                      <a:r>
                        <a:rPr sz="1400" spc="-5" dirty="0">
                          <a:latin typeface="Trebuchet MS"/>
                          <a:cs typeface="Trebuchet MS"/>
                        </a:rPr>
                        <a:t>w</a:t>
                      </a:r>
                      <a:r>
                        <a:rPr sz="1400" spc="5" dirty="0">
                          <a:latin typeface="Trebuchet MS"/>
                          <a:cs typeface="Trebuchet MS"/>
                        </a:rPr>
                        <a:t>o</a:t>
                      </a:r>
                      <a:r>
                        <a:rPr sz="1400" dirty="0">
                          <a:latin typeface="Trebuchet MS"/>
                          <a:cs typeface="Trebuchet MS"/>
                        </a:rPr>
                        <a:t>u</a:t>
                      </a:r>
                      <a:r>
                        <a:rPr sz="1400" spc="5" dirty="0">
                          <a:latin typeface="Trebuchet MS"/>
                          <a:cs typeface="Trebuchet MS"/>
                        </a:rPr>
                        <a:t>l</a:t>
                      </a:r>
                      <a:r>
                        <a:rPr sz="1400" dirty="0">
                          <a:latin typeface="Trebuchet MS"/>
                          <a:cs typeface="Trebuchet MS"/>
                        </a:rPr>
                        <a:t>d</a:t>
                      </a:r>
                      <a:r>
                        <a:rPr sz="1400" spc="-85" dirty="0">
                          <a:latin typeface="Trebuchet MS"/>
                          <a:cs typeface="Trebuchet MS"/>
                        </a:rPr>
                        <a:t> </a:t>
                      </a:r>
                      <a:r>
                        <a:rPr sz="1400" spc="5" dirty="0">
                          <a:latin typeface="Trebuchet MS"/>
                          <a:cs typeface="Trebuchet MS"/>
                        </a:rPr>
                        <a:t>e</a:t>
                      </a:r>
                      <a:r>
                        <a:rPr sz="1400" spc="-5" dirty="0">
                          <a:latin typeface="Trebuchet MS"/>
                          <a:cs typeface="Trebuchet MS"/>
                        </a:rPr>
                        <a:t>n</a:t>
                      </a:r>
                      <a:r>
                        <a:rPr sz="1400" spc="-10" dirty="0">
                          <a:latin typeface="Trebuchet MS"/>
                          <a:cs typeface="Trebuchet MS"/>
                        </a:rPr>
                        <a:t>t</a:t>
                      </a:r>
                      <a:r>
                        <a:rPr sz="1400" spc="-5" dirty="0">
                          <a:latin typeface="Trebuchet MS"/>
                          <a:cs typeface="Trebuchet MS"/>
                        </a:rPr>
                        <a:t>a</a:t>
                      </a:r>
                      <a:r>
                        <a:rPr sz="1400" spc="-10" dirty="0">
                          <a:latin typeface="Trebuchet MS"/>
                          <a:cs typeface="Trebuchet MS"/>
                        </a:rPr>
                        <a:t>i</a:t>
                      </a:r>
                      <a:r>
                        <a:rPr sz="1400" dirty="0">
                          <a:latin typeface="Trebuchet MS"/>
                          <a:cs typeface="Trebuchet MS"/>
                        </a:rPr>
                        <a:t>l  </a:t>
                      </a:r>
                      <a:r>
                        <a:rPr sz="1400" spc="-30" dirty="0">
                          <a:latin typeface="Trebuchet MS"/>
                          <a:cs typeface="Trebuchet MS"/>
                        </a:rPr>
                        <a:t>unanimity</a:t>
                      </a:r>
                      <a:endParaRPr sz="1400">
                        <a:latin typeface="Trebuchet MS"/>
                        <a:cs typeface="Trebuchet M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02"/>
                  </a:ext>
                </a:extLst>
              </a:tr>
              <a:tr h="1443726">
                <a:tc>
                  <a:txBody>
                    <a:bodyPr/>
                    <a:lstStyle/>
                    <a:p>
                      <a:pPr marL="106045">
                        <a:lnSpc>
                          <a:spcPct val="100000"/>
                        </a:lnSpc>
                        <a:spcBef>
                          <a:spcPts val="20"/>
                        </a:spcBef>
                      </a:pPr>
                      <a:r>
                        <a:rPr sz="1400" b="1" spc="-85" dirty="0">
                          <a:latin typeface="Tahoma"/>
                          <a:cs typeface="Tahoma"/>
                        </a:rPr>
                        <a:t>Review</a:t>
                      </a:r>
                      <a:endParaRPr sz="1400">
                        <a:latin typeface="Tahoma"/>
                        <a:cs typeface="Tahom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271780">
                        <a:lnSpc>
                          <a:spcPts val="1200"/>
                        </a:lnSpc>
                        <a:spcBef>
                          <a:spcPts val="25"/>
                        </a:spcBef>
                      </a:pPr>
                      <a:r>
                        <a:rPr sz="1400" spc="5" dirty="0">
                          <a:latin typeface="Trebuchet MS"/>
                          <a:cs typeface="Trebuchet MS"/>
                        </a:rPr>
                        <a:t>6(</a:t>
                      </a:r>
                      <a:r>
                        <a:rPr sz="1400" spc="-5" dirty="0">
                          <a:latin typeface="Trebuchet MS"/>
                          <a:cs typeface="Trebuchet MS"/>
                        </a:rPr>
                        <a:t>b</a:t>
                      </a:r>
                      <a:r>
                        <a:rPr sz="1400" dirty="0">
                          <a:latin typeface="Trebuchet MS"/>
                          <a:cs typeface="Trebuchet MS"/>
                        </a:rPr>
                        <a:t>)</a:t>
                      </a:r>
                      <a:r>
                        <a:rPr sz="1400" spc="-80" dirty="0">
                          <a:latin typeface="Trebuchet MS"/>
                          <a:cs typeface="Trebuchet MS"/>
                        </a:rPr>
                        <a:t> </a:t>
                      </a:r>
                      <a:r>
                        <a:rPr sz="1400" spc="-5" dirty="0">
                          <a:latin typeface="Trebuchet MS"/>
                          <a:cs typeface="Trebuchet MS"/>
                        </a:rPr>
                        <a:t>Th</a:t>
                      </a:r>
                      <a:r>
                        <a:rPr sz="1400" dirty="0">
                          <a:latin typeface="Trebuchet MS"/>
                          <a:cs typeface="Trebuchet MS"/>
                        </a:rPr>
                        <a:t>e</a:t>
                      </a:r>
                      <a:r>
                        <a:rPr sz="1400" spc="-85" dirty="0">
                          <a:latin typeface="Trebuchet MS"/>
                          <a:cs typeface="Trebuchet MS"/>
                        </a:rPr>
                        <a:t> </a:t>
                      </a:r>
                      <a:r>
                        <a:rPr sz="1400" spc="-5" dirty="0">
                          <a:latin typeface="Trebuchet MS"/>
                          <a:cs typeface="Trebuchet MS"/>
                        </a:rPr>
                        <a:t>Par</a:t>
                      </a:r>
                      <a:r>
                        <a:rPr sz="1400" spc="-10" dirty="0">
                          <a:latin typeface="Trebuchet MS"/>
                          <a:cs typeface="Trebuchet MS"/>
                        </a:rPr>
                        <a:t>ti</a:t>
                      </a:r>
                      <a:r>
                        <a:rPr sz="1400" spc="5" dirty="0">
                          <a:latin typeface="Trebuchet MS"/>
                          <a:cs typeface="Trebuchet MS"/>
                        </a:rPr>
                        <a:t>e</a:t>
                      </a:r>
                      <a:r>
                        <a:rPr sz="1400" dirty="0">
                          <a:latin typeface="Trebuchet MS"/>
                          <a:cs typeface="Trebuchet MS"/>
                        </a:rPr>
                        <a:t>s</a:t>
                      </a:r>
                      <a:r>
                        <a:rPr sz="1400" spc="-85" dirty="0">
                          <a:latin typeface="Trebuchet MS"/>
                          <a:cs typeface="Trebuchet MS"/>
                        </a:rPr>
                        <a:t> </a:t>
                      </a:r>
                      <a:r>
                        <a:rPr sz="1400" dirty="0">
                          <a:latin typeface="Trebuchet MS"/>
                          <a:cs typeface="Trebuchet MS"/>
                        </a:rPr>
                        <a:t>s</a:t>
                      </a:r>
                      <a:r>
                        <a:rPr sz="1400" spc="-5" dirty="0">
                          <a:latin typeface="Trebuchet MS"/>
                          <a:cs typeface="Trebuchet MS"/>
                        </a:rPr>
                        <a:t>ha</a:t>
                      </a:r>
                      <a:r>
                        <a:rPr sz="1400" spc="5" dirty="0">
                          <a:latin typeface="Trebuchet MS"/>
                          <a:cs typeface="Trebuchet MS"/>
                        </a:rPr>
                        <a:t>ll  </a:t>
                      </a:r>
                      <a:r>
                        <a:rPr sz="1400" dirty="0">
                          <a:latin typeface="Trebuchet MS"/>
                          <a:cs typeface="Trebuchet MS"/>
                        </a:rPr>
                        <a:t>k</a:t>
                      </a:r>
                      <a:r>
                        <a:rPr sz="1400" spc="5" dirty="0">
                          <a:latin typeface="Trebuchet MS"/>
                          <a:cs typeface="Trebuchet MS"/>
                        </a:rPr>
                        <a:t>ee</a:t>
                      </a:r>
                      <a:r>
                        <a:rPr sz="1400" dirty="0">
                          <a:latin typeface="Trebuchet MS"/>
                          <a:cs typeface="Trebuchet MS"/>
                        </a:rPr>
                        <a:t>p</a:t>
                      </a:r>
                      <a:r>
                        <a:rPr sz="1400" spc="-90" dirty="0">
                          <a:latin typeface="Trebuchet MS"/>
                          <a:cs typeface="Trebuchet MS"/>
                        </a:rPr>
                        <a:t> </a:t>
                      </a:r>
                      <a:r>
                        <a:rPr sz="1400" dirty="0">
                          <a:latin typeface="Trebuchet MS"/>
                          <a:cs typeface="Trebuchet MS"/>
                        </a:rPr>
                        <a:t>u</a:t>
                      </a:r>
                      <a:r>
                        <a:rPr sz="1400" spc="-5" dirty="0">
                          <a:latin typeface="Trebuchet MS"/>
                          <a:cs typeface="Trebuchet MS"/>
                        </a:rPr>
                        <a:t>n</a:t>
                      </a:r>
                      <a:r>
                        <a:rPr sz="1400" dirty="0">
                          <a:latin typeface="Trebuchet MS"/>
                          <a:cs typeface="Trebuchet MS"/>
                        </a:rPr>
                        <a:t>d</a:t>
                      </a:r>
                      <a:r>
                        <a:rPr sz="1400" spc="5" dirty="0">
                          <a:latin typeface="Trebuchet MS"/>
                          <a:cs typeface="Trebuchet MS"/>
                        </a:rPr>
                        <a:t>e</a:t>
                      </a:r>
                      <a:r>
                        <a:rPr sz="1400" dirty="0">
                          <a:latin typeface="Trebuchet MS"/>
                          <a:cs typeface="Trebuchet MS"/>
                        </a:rPr>
                        <a:t>r</a:t>
                      </a:r>
                      <a:r>
                        <a:rPr sz="1400" spc="-90" dirty="0">
                          <a:latin typeface="Trebuchet MS"/>
                          <a:cs typeface="Trebuchet MS"/>
                        </a:rPr>
                        <a:t> </a:t>
                      </a:r>
                      <a:r>
                        <a:rPr sz="1400" spc="-5" dirty="0">
                          <a:latin typeface="Trebuchet MS"/>
                          <a:cs typeface="Trebuchet MS"/>
                        </a:rPr>
                        <a:t>c</a:t>
                      </a:r>
                      <a:r>
                        <a:rPr sz="1400" spc="5" dirty="0">
                          <a:latin typeface="Trebuchet MS"/>
                          <a:cs typeface="Trebuchet MS"/>
                        </a:rPr>
                        <a:t>o</a:t>
                      </a:r>
                      <a:r>
                        <a:rPr sz="1400" spc="-5" dirty="0">
                          <a:latin typeface="Trebuchet MS"/>
                          <a:cs typeface="Trebuchet MS"/>
                        </a:rPr>
                        <a:t>n</a:t>
                      </a:r>
                      <a:r>
                        <a:rPr sz="1400" dirty="0">
                          <a:latin typeface="Trebuchet MS"/>
                          <a:cs typeface="Trebuchet MS"/>
                        </a:rPr>
                        <a:t>s</a:t>
                      </a:r>
                      <a:r>
                        <a:rPr sz="1400" spc="-10" dirty="0">
                          <a:latin typeface="Trebuchet MS"/>
                          <a:cs typeface="Trebuchet MS"/>
                        </a:rPr>
                        <a:t>t</a:t>
                      </a:r>
                      <a:r>
                        <a:rPr sz="1400" spc="-5" dirty="0">
                          <a:latin typeface="Trebuchet MS"/>
                          <a:cs typeface="Trebuchet MS"/>
                        </a:rPr>
                        <a:t>an</a:t>
                      </a:r>
                      <a:r>
                        <a:rPr sz="1400" dirty="0">
                          <a:latin typeface="Trebuchet MS"/>
                          <a:cs typeface="Trebuchet MS"/>
                        </a:rPr>
                        <a:t>t  </a:t>
                      </a:r>
                      <a:r>
                        <a:rPr sz="1400" spc="-5" dirty="0">
                          <a:latin typeface="Trebuchet MS"/>
                          <a:cs typeface="Trebuchet MS"/>
                        </a:rPr>
                        <a:t>r</a:t>
                      </a:r>
                      <a:r>
                        <a:rPr sz="1400" spc="5" dirty="0">
                          <a:latin typeface="Trebuchet MS"/>
                          <a:cs typeface="Trebuchet MS"/>
                        </a:rPr>
                        <a:t>e</a:t>
                      </a:r>
                      <a:r>
                        <a:rPr sz="1400" dirty="0">
                          <a:latin typeface="Trebuchet MS"/>
                          <a:cs typeface="Trebuchet MS"/>
                        </a:rPr>
                        <a:t>v</a:t>
                      </a:r>
                      <a:r>
                        <a:rPr sz="1400" spc="-5" dirty="0">
                          <a:latin typeface="Trebuchet MS"/>
                          <a:cs typeface="Trebuchet MS"/>
                        </a:rPr>
                        <a:t>i</a:t>
                      </a:r>
                      <a:r>
                        <a:rPr sz="1400" spc="5" dirty="0">
                          <a:latin typeface="Trebuchet MS"/>
                          <a:cs typeface="Trebuchet MS"/>
                        </a:rPr>
                        <a:t>e</a:t>
                      </a:r>
                      <a:r>
                        <a:rPr sz="1400" dirty="0">
                          <a:latin typeface="Trebuchet MS"/>
                          <a:cs typeface="Trebuchet MS"/>
                        </a:rPr>
                        <a:t>w</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  d</a:t>
                      </a:r>
                      <a:r>
                        <a:rPr sz="1400" spc="5" dirty="0">
                          <a:latin typeface="Trebuchet MS"/>
                          <a:cs typeface="Trebuchet MS"/>
                        </a:rPr>
                        <a:t>e</a:t>
                      </a:r>
                      <a:r>
                        <a:rPr sz="1400" dirty="0">
                          <a:latin typeface="Trebuchet MS"/>
                          <a:cs typeface="Trebuchet MS"/>
                        </a:rPr>
                        <a:t>v</a:t>
                      </a:r>
                      <a:r>
                        <a:rPr sz="1400" spc="5" dirty="0">
                          <a:latin typeface="Trebuchet MS"/>
                          <a:cs typeface="Trebuchet MS"/>
                        </a:rPr>
                        <a:t>elo</a:t>
                      </a:r>
                      <a:r>
                        <a:rPr sz="1400" spc="-5" dirty="0">
                          <a:latin typeface="Trebuchet MS"/>
                          <a:cs typeface="Trebuchet MS"/>
                        </a:rPr>
                        <a:t>pm</a:t>
                      </a:r>
                      <a:r>
                        <a:rPr sz="1400" spc="5" dirty="0">
                          <a:latin typeface="Trebuchet MS"/>
                          <a:cs typeface="Trebuchet MS"/>
                        </a:rPr>
                        <a:t>e</a:t>
                      </a:r>
                      <a:r>
                        <a:rPr sz="1400" spc="-5" dirty="0">
                          <a:latin typeface="Trebuchet MS"/>
                          <a:cs typeface="Trebuchet MS"/>
                        </a:rPr>
                        <a:t>n</a:t>
                      </a:r>
                      <a:r>
                        <a:rPr sz="1400" dirty="0">
                          <a:latin typeface="Trebuchet MS"/>
                          <a:cs typeface="Trebuchet MS"/>
                        </a:rPr>
                        <a:t>t</a:t>
                      </a:r>
                      <a:r>
                        <a:rPr sz="1400" spc="-95" dirty="0">
                          <a:latin typeface="Trebuchet MS"/>
                          <a:cs typeface="Trebuchet MS"/>
                        </a:rPr>
                        <a:t> </a:t>
                      </a:r>
                      <a:r>
                        <a:rPr sz="1400" spc="5" dirty="0">
                          <a:latin typeface="Trebuchet MS"/>
                          <a:cs typeface="Trebuchet MS"/>
                        </a:rPr>
                        <a:t>o</a:t>
                      </a:r>
                      <a:r>
                        <a:rPr sz="1400" dirty="0">
                          <a:latin typeface="Trebuchet MS"/>
                          <a:cs typeface="Trebuchet MS"/>
                        </a:rPr>
                        <a:t>f</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  s</a:t>
                      </a:r>
                      <a:r>
                        <a:rPr sz="1400" spc="-5" dirty="0">
                          <a:latin typeface="Trebuchet MS"/>
                          <a:cs typeface="Trebuchet MS"/>
                        </a:rPr>
                        <a:t>i</a:t>
                      </a:r>
                      <a:r>
                        <a:rPr sz="1400" spc="-10" dirty="0">
                          <a:latin typeface="Trebuchet MS"/>
                          <a:cs typeface="Trebuchet MS"/>
                        </a:rPr>
                        <a:t>t</a:t>
                      </a:r>
                      <a:r>
                        <a:rPr sz="1400" dirty="0">
                          <a:latin typeface="Trebuchet MS"/>
                          <a:cs typeface="Trebuchet MS"/>
                        </a:rPr>
                        <a:t>u</a:t>
                      </a:r>
                      <a:r>
                        <a:rPr sz="1400" spc="10" dirty="0">
                          <a:latin typeface="Trebuchet MS"/>
                          <a:cs typeface="Trebuchet MS"/>
                        </a:rPr>
                        <a:t>a</a:t>
                      </a:r>
                      <a:r>
                        <a:rPr sz="1400" spc="-10" dirty="0">
                          <a:latin typeface="Trebuchet MS"/>
                          <a:cs typeface="Trebuchet MS"/>
                        </a:rPr>
                        <a:t>t</a:t>
                      </a:r>
                      <a:r>
                        <a:rPr sz="1400" spc="-5"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10" dirty="0">
                          <a:latin typeface="Trebuchet MS"/>
                          <a:cs typeface="Trebuchet MS"/>
                        </a:rPr>
                        <a:t>w</a:t>
                      </a:r>
                      <a:r>
                        <a:rPr sz="1400" spc="-5" dirty="0">
                          <a:latin typeface="Trebuchet MS"/>
                          <a:cs typeface="Trebuchet MS"/>
                        </a:rPr>
                        <a:t>hi</a:t>
                      </a:r>
                      <a:r>
                        <a:rPr sz="1400" spc="5" dirty="0">
                          <a:latin typeface="Trebuchet MS"/>
                          <a:cs typeface="Trebuchet MS"/>
                        </a:rPr>
                        <a:t>c</a:t>
                      </a:r>
                      <a:r>
                        <a:rPr sz="1400" dirty="0">
                          <a:latin typeface="Trebuchet MS"/>
                          <a:cs typeface="Trebuchet MS"/>
                        </a:rPr>
                        <a:t>h  </a:t>
                      </a:r>
                      <a:r>
                        <a:rPr sz="1400" spc="-5" dirty="0">
                          <a:latin typeface="Trebuchet MS"/>
                          <a:cs typeface="Trebuchet MS"/>
                        </a:rPr>
                        <a:t>pr</a:t>
                      </a:r>
                      <a:r>
                        <a:rPr sz="1400" spc="5" dirty="0">
                          <a:latin typeface="Trebuchet MS"/>
                          <a:cs typeface="Trebuchet MS"/>
                        </a:rPr>
                        <a:t>o</a:t>
                      </a:r>
                      <a:r>
                        <a:rPr sz="1400" spc="-5" dirty="0">
                          <a:latin typeface="Trebuchet MS"/>
                          <a:cs typeface="Trebuchet MS"/>
                        </a:rPr>
                        <a:t>m</a:t>
                      </a:r>
                      <a:r>
                        <a:rPr sz="1400" spc="5" dirty="0">
                          <a:latin typeface="Trebuchet MS"/>
                          <a:cs typeface="Trebuchet MS"/>
                        </a:rPr>
                        <a:t>p</a:t>
                      </a:r>
                      <a:r>
                        <a:rPr sz="1400" spc="-10" dirty="0">
                          <a:latin typeface="Trebuchet MS"/>
                          <a:cs typeface="Trebuchet MS"/>
                        </a:rPr>
                        <a:t>t</a:t>
                      </a:r>
                      <a:r>
                        <a:rPr sz="1400" spc="5" dirty="0">
                          <a:latin typeface="Trebuchet MS"/>
                          <a:cs typeface="Trebuchet MS"/>
                        </a:rPr>
                        <a:t>e</a:t>
                      </a:r>
                      <a:r>
                        <a:rPr sz="1400" dirty="0">
                          <a:latin typeface="Trebuchet MS"/>
                          <a:cs typeface="Trebuchet MS"/>
                        </a:rPr>
                        <a:t>d</a:t>
                      </a:r>
                      <a:r>
                        <a:rPr sz="1400" spc="-85" dirty="0">
                          <a:latin typeface="Trebuchet MS"/>
                          <a:cs typeface="Trebuchet MS"/>
                        </a:rPr>
                        <a:t> </a:t>
                      </a:r>
                      <a:r>
                        <a:rPr sz="1400" spc="-10" dirty="0">
                          <a:latin typeface="Trebuchet MS"/>
                          <a:cs typeface="Trebuchet MS"/>
                        </a:rPr>
                        <a:t>t</a:t>
                      </a:r>
                      <a:r>
                        <a:rPr sz="1400" spc="-5" dirty="0">
                          <a:latin typeface="Trebuchet MS"/>
                          <a:cs typeface="Trebuchet MS"/>
                        </a:rPr>
                        <a:t>h</a:t>
                      </a:r>
                      <a:r>
                        <a:rPr sz="1400" spc="10" dirty="0">
                          <a:latin typeface="Trebuchet MS"/>
                          <a:cs typeface="Trebuchet MS"/>
                        </a:rPr>
                        <a:t>a</a:t>
                      </a:r>
                      <a:r>
                        <a:rPr sz="1400" dirty="0">
                          <a:latin typeface="Trebuchet MS"/>
                          <a:cs typeface="Trebuchet MS"/>
                        </a:rPr>
                        <a:t>t</a:t>
                      </a:r>
                      <a:endParaRPr sz="1400">
                        <a:latin typeface="Trebuchet MS"/>
                        <a:cs typeface="Trebuchet MS"/>
                      </a:endParaRPr>
                    </a:p>
                    <a:p>
                      <a:pPr marL="104775" marR="344170">
                        <a:lnSpc>
                          <a:spcPts val="1200"/>
                        </a:lnSpc>
                      </a:pPr>
                      <a:r>
                        <a:rPr sz="1400" dirty="0">
                          <a:latin typeface="Trebuchet MS"/>
                          <a:cs typeface="Trebuchet MS"/>
                        </a:rPr>
                        <a:t>d</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dirty="0">
                          <a:latin typeface="Trebuchet MS"/>
                          <a:cs typeface="Trebuchet MS"/>
                        </a:rPr>
                        <a:t>s</a:t>
                      </a:r>
                      <a:r>
                        <a:rPr sz="1400" spc="-10"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5" dirty="0">
                          <a:latin typeface="Trebuchet MS"/>
                          <a:cs typeface="Trebuchet MS"/>
                        </a:rPr>
                        <a:t>an</a:t>
                      </a:r>
                      <a:r>
                        <a:rPr sz="1400" dirty="0">
                          <a:latin typeface="Trebuchet MS"/>
                          <a:cs typeface="Trebuchet MS"/>
                        </a:rPr>
                        <a:t>d</a:t>
                      </a:r>
                      <a:r>
                        <a:rPr sz="1400" spc="-85" dirty="0">
                          <a:latin typeface="Trebuchet MS"/>
                          <a:cs typeface="Trebuchet MS"/>
                        </a:rPr>
                        <a:t> </a:t>
                      </a:r>
                      <a:r>
                        <a:rPr sz="1400" spc="-5" dirty="0">
                          <a:latin typeface="Trebuchet MS"/>
                          <a:cs typeface="Trebuchet MS"/>
                        </a:rPr>
                        <a:t>w</a:t>
                      </a:r>
                      <a:r>
                        <a:rPr sz="1400" spc="10" dirty="0">
                          <a:latin typeface="Trebuchet MS"/>
                          <a:cs typeface="Trebuchet MS"/>
                        </a:rPr>
                        <a:t>h</a:t>
                      </a:r>
                      <a:r>
                        <a:rPr sz="1400" spc="-10" dirty="0">
                          <a:latin typeface="Trebuchet MS"/>
                          <a:cs typeface="Trebuchet MS"/>
                        </a:rPr>
                        <a:t>i</a:t>
                      </a:r>
                      <a:r>
                        <a:rPr sz="1400" spc="5" dirty="0">
                          <a:latin typeface="Trebuchet MS"/>
                          <a:cs typeface="Trebuchet MS"/>
                        </a:rPr>
                        <a:t>c</a:t>
                      </a:r>
                      <a:r>
                        <a:rPr sz="1400" dirty="0">
                          <a:latin typeface="Trebuchet MS"/>
                          <a:cs typeface="Trebuchet MS"/>
                        </a:rPr>
                        <a:t>h  </a:t>
                      </a:r>
                      <a:r>
                        <a:rPr sz="1400" spc="-5" dirty="0">
                          <a:latin typeface="Trebuchet MS"/>
                          <a:cs typeface="Trebuchet MS"/>
                        </a:rPr>
                        <a:t>c</a:t>
                      </a:r>
                      <a:r>
                        <a:rPr sz="1400" spc="5" dirty="0">
                          <a:latin typeface="Trebuchet MS"/>
                          <a:cs typeface="Trebuchet MS"/>
                        </a:rPr>
                        <a:t>o</a:t>
                      </a:r>
                      <a:r>
                        <a:rPr sz="1400" dirty="0">
                          <a:latin typeface="Trebuchet MS"/>
                          <a:cs typeface="Trebuchet MS"/>
                        </a:rPr>
                        <a:t>u</a:t>
                      </a:r>
                      <a:r>
                        <a:rPr sz="1400" spc="5" dirty="0">
                          <a:latin typeface="Trebuchet MS"/>
                          <a:cs typeface="Trebuchet MS"/>
                        </a:rPr>
                        <a:t>l</a:t>
                      </a:r>
                      <a:r>
                        <a:rPr sz="1400" dirty="0">
                          <a:latin typeface="Trebuchet MS"/>
                          <a:cs typeface="Trebuchet MS"/>
                        </a:rPr>
                        <a:t>d</a:t>
                      </a:r>
                      <a:r>
                        <a:rPr sz="1400" spc="-85" dirty="0">
                          <a:latin typeface="Trebuchet MS"/>
                          <a:cs typeface="Trebuchet MS"/>
                        </a:rPr>
                        <a:t> </a:t>
                      </a:r>
                      <a:r>
                        <a:rPr sz="1400" dirty="0">
                          <a:latin typeface="Trebuchet MS"/>
                          <a:cs typeface="Trebuchet MS"/>
                        </a:rPr>
                        <a:t>s</a:t>
                      </a:r>
                      <a:r>
                        <a:rPr sz="1400" spc="5" dirty="0">
                          <a:latin typeface="Trebuchet MS"/>
                          <a:cs typeface="Trebuchet MS"/>
                        </a:rPr>
                        <a:t>e</a:t>
                      </a:r>
                      <a:r>
                        <a:rPr sz="1400" spc="-5" dirty="0">
                          <a:latin typeface="Trebuchet MS"/>
                          <a:cs typeface="Trebuchet MS"/>
                        </a:rPr>
                        <a:t>r</a:t>
                      </a:r>
                      <a:r>
                        <a:rPr sz="1400" dirty="0">
                          <a:latin typeface="Trebuchet MS"/>
                          <a:cs typeface="Trebuchet MS"/>
                        </a:rPr>
                        <a:t>ve</a:t>
                      </a:r>
                      <a:r>
                        <a:rPr sz="1400" spc="-85" dirty="0">
                          <a:latin typeface="Trebuchet MS"/>
                          <a:cs typeface="Trebuchet MS"/>
                        </a:rPr>
                        <a:t> </a:t>
                      </a:r>
                      <a:r>
                        <a:rPr sz="1400" spc="-5" dirty="0">
                          <a:latin typeface="Trebuchet MS"/>
                          <a:cs typeface="Trebuchet MS"/>
                        </a:rPr>
                        <a:t>a</a:t>
                      </a:r>
                      <a:r>
                        <a:rPr sz="1400" dirty="0">
                          <a:latin typeface="Trebuchet MS"/>
                          <a:cs typeface="Trebuchet MS"/>
                        </a:rPr>
                        <a:t>s  </a:t>
                      </a:r>
                      <a:r>
                        <a:rPr sz="1400" spc="-5" dirty="0">
                          <a:latin typeface="Trebuchet MS"/>
                          <a:cs typeface="Trebuchet MS"/>
                        </a:rPr>
                        <a:t>gr</a:t>
                      </a:r>
                      <a:r>
                        <a:rPr sz="1400" spc="5" dirty="0">
                          <a:latin typeface="Trebuchet MS"/>
                          <a:cs typeface="Trebuchet MS"/>
                        </a:rPr>
                        <a:t>o</a:t>
                      </a:r>
                      <a:r>
                        <a:rPr sz="1400" dirty="0">
                          <a:latin typeface="Trebuchet MS"/>
                          <a:cs typeface="Trebuchet MS"/>
                        </a:rPr>
                        <a:t>u</a:t>
                      </a:r>
                      <a:r>
                        <a:rPr sz="1400" spc="-5" dirty="0">
                          <a:latin typeface="Trebuchet MS"/>
                          <a:cs typeface="Trebuchet MS"/>
                        </a:rPr>
                        <a:t>n</a:t>
                      </a:r>
                      <a:r>
                        <a:rPr sz="1400" dirty="0">
                          <a:latin typeface="Trebuchet MS"/>
                          <a:cs typeface="Trebuchet MS"/>
                        </a:rPr>
                        <a:t>ds</a:t>
                      </a:r>
                      <a:r>
                        <a:rPr sz="1400" spc="-85" dirty="0">
                          <a:latin typeface="Trebuchet MS"/>
                          <a:cs typeface="Trebuchet MS"/>
                        </a:rPr>
                        <a:t> </a:t>
                      </a:r>
                      <a:r>
                        <a:rPr sz="1400" spc="-5" dirty="0">
                          <a:latin typeface="Trebuchet MS"/>
                          <a:cs typeface="Trebuchet MS"/>
                        </a:rPr>
                        <a:t>f</a:t>
                      </a:r>
                      <a:r>
                        <a:rPr sz="1400" spc="5" dirty="0">
                          <a:latin typeface="Trebuchet MS"/>
                          <a:cs typeface="Trebuchet MS"/>
                        </a:rPr>
                        <a:t>o</a:t>
                      </a:r>
                      <a:r>
                        <a:rPr sz="1400" dirty="0">
                          <a:latin typeface="Trebuchet MS"/>
                          <a:cs typeface="Trebuchet MS"/>
                        </a:rPr>
                        <a:t>r</a:t>
                      </a:r>
                      <a:r>
                        <a:rPr sz="1400" spc="-90" dirty="0">
                          <a:latin typeface="Trebuchet MS"/>
                          <a:cs typeface="Trebuchet MS"/>
                        </a:rPr>
                        <a:t> </a:t>
                      </a:r>
                      <a:r>
                        <a:rPr sz="1400" spc="5" dirty="0">
                          <a:latin typeface="Trebuchet MS"/>
                          <a:cs typeface="Trebuchet MS"/>
                        </a:rPr>
                        <a:t>o</a:t>
                      </a:r>
                      <a:r>
                        <a:rPr sz="1400" spc="-10" dirty="0">
                          <a:latin typeface="Trebuchet MS"/>
                          <a:cs typeface="Trebuchet MS"/>
                        </a:rPr>
                        <a:t>t</a:t>
                      </a:r>
                      <a:r>
                        <a:rPr sz="1400" spc="-5" dirty="0">
                          <a:latin typeface="Trebuchet MS"/>
                          <a:cs typeface="Trebuchet MS"/>
                        </a:rPr>
                        <a:t>h</a:t>
                      </a:r>
                      <a:r>
                        <a:rPr sz="1400" spc="5" dirty="0">
                          <a:latin typeface="Trebuchet MS"/>
                          <a:cs typeface="Trebuchet MS"/>
                        </a:rPr>
                        <a:t>er</a:t>
                      </a:r>
                      <a:endParaRPr sz="1400">
                        <a:latin typeface="Trebuchet MS"/>
                        <a:cs typeface="Trebuchet MS"/>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270510">
                        <a:lnSpc>
                          <a:spcPts val="1200"/>
                        </a:lnSpc>
                        <a:spcBef>
                          <a:spcPts val="25"/>
                        </a:spcBef>
                      </a:pPr>
                      <a:r>
                        <a:rPr sz="1400" spc="5" dirty="0">
                          <a:latin typeface="Trebuchet MS"/>
                          <a:cs typeface="Trebuchet MS"/>
                        </a:rPr>
                        <a:t>8</a:t>
                      </a:r>
                      <a:r>
                        <a:rPr sz="1400" dirty="0">
                          <a:latin typeface="Trebuchet MS"/>
                          <a:cs typeface="Trebuchet MS"/>
                        </a:rPr>
                        <a:t>.</a:t>
                      </a:r>
                      <a:r>
                        <a:rPr sz="1400" spc="-90" dirty="0">
                          <a:latin typeface="Trebuchet MS"/>
                          <a:cs typeface="Trebuchet MS"/>
                        </a:rPr>
                        <a:t> </a:t>
                      </a:r>
                      <a:r>
                        <a:rPr sz="1400" spc="-5" dirty="0">
                          <a:latin typeface="Trebuchet MS"/>
                          <a:cs typeface="Trebuchet MS"/>
                        </a:rPr>
                        <a:t>Th</a:t>
                      </a:r>
                      <a:r>
                        <a:rPr sz="1400" dirty="0">
                          <a:latin typeface="Trebuchet MS"/>
                          <a:cs typeface="Trebuchet MS"/>
                        </a:rPr>
                        <a:t>e</a:t>
                      </a:r>
                      <a:r>
                        <a:rPr sz="1400" spc="-85" dirty="0">
                          <a:latin typeface="Trebuchet MS"/>
                          <a:cs typeface="Trebuchet MS"/>
                        </a:rPr>
                        <a:t> </a:t>
                      </a:r>
                      <a:r>
                        <a:rPr sz="1400" spc="-5" dirty="0">
                          <a:latin typeface="Trebuchet MS"/>
                          <a:cs typeface="Trebuchet MS"/>
                        </a:rPr>
                        <a:t>P</a:t>
                      </a:r>
                      <a:r>
                        <a:rPr sz="1400" dirty="0">
                          <a:latin typeface="Trebuchet MS"/>
                          <a:cs typeface="Trebuchet MS"/>
                        </a:rPr>
                        <a:t>a</a:t>
                      </a:r>
                      <a:r>
                        <a:rPr sz="1400" spc="-5" dirty="0">
                          <a:latin typeface="Trebuchet MS"/>
                          <a:cs typeface="Trebuchet MS"/>
                        </a:rPr>
                        <a:t>r</a:t>
                      </a:r>
                      <a:r>
                        <a:rPr sz="1400" spc="5" dirty="0">
                          <a:latin typeface="Trebuchet MS"/>
                          <a:cs typeface="Trebuchet MS"/>
                        </a:rPr>
                        <a:t>t</a:t>
                      </a:r>
                      <a:r>
                        <a:rPr sz="1400" spc="-10" dirty="0">
                          <a:latin typeface="Trebuchet MS"/>
                          <a:cs typeface="Trebuchet MS"/>
                        </a:rPr>
                        <a:t>i</a:t>
                      </a:r>
                      <a:r>
                        <a:rPr sz="1400" spc="5" dirty="0">
                          <a:latin typeface="Trebuchet MS"/>
                          <a:cs typeface="Trebuchet MS"/>
                        </a:rPr>
                        <a:t>e</a:t>
                      </a:r>
                      <a:r>
                        <a:rPr sz="1400" dirty="0">
                          <a:latin typeface="Trebuchet MS"/>
                          <a:cs typeface="Trebuchet MS"/>
                        </a:rPr>
                        <a:t>s</a:t>
                      </a:r>
                      <a:r>
                        <a:rPr sz="1400" spc="-85" dirty="0">
                          <a:latin typeface="Trebuchet MS"/>
                          <a:cs typeface="Trebuchet MS"/>
                        </a:rPr>
                        <a:t> </a:t>
                      </a:r>
                      <a:r>
                        <a:rPr sz="1400" dirty="0">
                          <a:latin typeface="Trebuchet MS"/>
                          <a:cs typeface="Trebuchet MS"/>
                        </a:rPr>
                        <a:t>s</a:t>
                      </a:r>
                      <a:r>
                        <a:rPr sz="1400" spc="-5" dirty="0">
                          <a:latin typeface="Trebuchet MS"/>
                          <a:cs typeface="Trebuchet MS"/>
                        </a:rPr>
                        <a:t>ha</a:t>
                      </a:r>
                      <a:r>
                        <a:rPr sz="1400" spc="5" dirty="0">
                          <a:latin typeface="Trebuchet MS"/>
                          <a:cs typeface="Trebuchet MS"/>
                        </a:rPr>
                        <a:t>ll  </a:t>
                      </a:r>
                      <a:r>
                        <a:rPr sz="1400" dirty="0">
                          <a:latin typeface="Trebuchet MS"/>
                          <a:cs typeface="Trebuchet MS"/>
                        </a:rPr>
                        <a:t>k</a:t>
                      </a:r>
                      <a:r>
                        <a:rPr sz="1400" spc="5" dirty="0">
                          <a:latin typeface="Trebuchet MS"/>
                          <a:cs typeface="Trebuchet MS"/>
                        </a:rPr>
                        <a:t>ee</a:t>
                      </a:r>
                      <a:r>
                        <a:rPr sz="1400" dirty="0">
                          <a:latin typeface="Trebuchet MS"/>
                          <a:cs typeface="Trebuchet MS"/>
                        </a:rPr>
                        <a:t>p</a:t>
                      </a:r>
                      <a:r>
                        <a:rPr sz="1400" spc="-90" dirty="0">
                          <a:latin typeface="Trebuchet MS"/>
                          <a:cs typeface="Trebuchet MS"/>
                        </a:rPr>
                        <a:t> </a:t>
                      </a:r>
                      <a:r>
                        <a:rPr sz="1400" dirty="0">
                          <a:latin typeface="Trebuchet MS"/>
                          <a:cs typeface="Trebuchet MS"/>
                        </a:rPr>
                        <a:t>u</a:t>
                      </a:r>
                      <a:r>
                        <a:rPr sz="1400" spc="-5" dirty="0">
                          <a:latin typeface="Trebuchet MS"/>
                          <a:cs typeface="Trebuchet MS"/>
                        </a:rPr>
                        <a:t>n</a:t>
                      </a:r>
                      <a:r>
                        <a:rPr sz="1400" dirty="0">
                          <a:latin typeface="Trebuchet MS"/>
                          <a:cs typeface="Trebuchet MS"/>
                        </a:rPr>
                        <a:t>d</a:t>
                      </a:r>
                      <a:r>
                        <a:rPr sz="1400" spc="5" dirty="0">
                          <a:latin typeface="Trebuchet MS"/>
                          <a:cs typeface="Trebuchet MS"/>
                        </a:rPr>
                        <a:t>e</a:t>
                      </a:r>
                      <a:r>
                        <a:rPr sz="1400" dirty="0">
                          <a:latin typeface="Trebuchet MS"/>
                          <a:cs typeface="Trebuchet MS"/>
                        </a:rPr>
                        <a:t>r</a:t>
                      </a:r>
                      <a:r>
                        <a:rPr sz="1400" spc="-90" dirty="0">
                          <a:latin typeface="Trebuchet MS"/>
                          <a:cs typeface="Trebuchet MS"/>
                        </a:rPr>
                        <a:t> </a:t>
                      </a:r>
                      <a:r>
                        <a:rPr sz="1400" spc="-5" dirty="0">
                          <a:latin typeface="Trebuchet MS"/>
                          <a:cs typeface="Trebuchet MS"/>
                        </a:rPr>
                        <a:t>c</a:t>
                      </a:r>
                      <a:r>
                        <a:rPr sz="1400" spc="5" dirty="0">
                          <a:latin typeface="Trebuchet MS"/>
                          <a:cs typeface="Trebuchet MS"/>
                        </a:rPr>
                        <a:t>o</a:t>
                      </a:r>
                      <a:r>
                        <a:rPr sz="1400" spc="-5" dirty="0">
                          <a:latin typeface="Trebuchet MS"/>
                          <a:cs typeface="Trebuchet MS"/>
                        </a:rPr>
                        <a:t>n</a:t>
                      </a:r>
                      <a:r>
                        <a:rPr sz="1400" dirty="0">
                          <a:latin typeface="Trebuchet MS"/>
                          <a:cs typeface="Trebuchet MS"/>
                        </a:rPr>
                        <a:t>s</a:t>
                      </a:r>
                      <a:r>
                        <a:rPr sz="1400" spc="-10" dirty="0">
                          <a:latin typeface="Trebuchet MS"/>
                          <a:cs typeface="Trebuchet MS"/>
                        </a:rPr>
                        <a:t>t</a:t>
                      </a:r>
                      <a:r>
                        <a:rPr sz="1400" spc="-5" dirty="0">
                          <a:latin typeface="Trebuchet MS"/>
                          <a:cs typeface="Trebuchet MS"/>
                        </a:rPr>
                        <a:t>an</a:t>
                      </a:r>
                      <a:r>
                        <a:rPr sz="1400" dirty="0">
                          <a:latin typeface="Trebuchet MS"/>
                          <a:cs typeface="Trebuchet MS"/>
                        </a:rPr>
                        <a:t>t  </a:t>
                      </a:r>
                      <a:r>
                        <a:rPr sz="1400" spc="-5" dirty="0">
                          <a:latin typeface="Trebuchet MS"/>
                          <a:cs typeface="Trebuchet MS"/>
                        </a:rPr>
                        <a:t>r</a:t>
                      </a:r>
                      <a:r>
                        <a:rPr sz="1400" spc="5" dirty="0">
                          <a:latin typeface="Trebuchet MS"/>
                          <a:cs typeface="Trebuchet MS"/>
                        </a:rPr>
                        <a:t>e</a:t>
                      </a:r>
                      <a:r>
                        <a:rPr sz="1400" dirty="0">
                          <a:latin typeface="Trebuchet MS"/>
                          <a:cs typeface="Trebuchet MS"/>
                        </a:rPr>
                        <a:t>v</a:t>
                      </a:r>
                      <a:r>
                        <a:rPr sz="1400" spc="-5" dirty="0">
                          <a:latin typeface="Trebuchet MS"/>
                          <a:cs typeface="Trebuchet MS"/>
                        </a:rPr>
                        <a:t>i</a:t>
                      </a:r>
                      <a:r>
                        <a:rPr sz="1400" spc="5" dirty="0">
                          <a:latin typeface="Trebuchet MS"/>
                          <a:cs typeface="Trebuchet MS"/>
                        </a:rPr>
                        <a:t>e</a:t>
                      </a:r>
                      <a:r>
                        <a:rPr sz="1400" dirty="0">
                          <a:latin typeface="Trebuchet MS"/>
                          <a:cs typeface="Trebuchet MS"/>
                        </a:rPr>
                        <a:t>w</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  d</a:t>
                      </a:r>
                      <a:r>
                        <a:rPr sz="1400" spc="5" dirty="0">
                          <a:latin typeface="Trebuchet MS"/>
                          <a:cs typeface="Trebuchet MS"/>
                        </a:rPr>
                        <a:t>e</a:t>
                      </a:r>
                      <a:r>
                        <a:rPr sz="1400" dirty="0">
                          <a:latin typeface="Trebuchet MS"/>
                          <a:cs typeface="Trebuchet MS"/>
                        </a:rPr>
                        <a:t>v</a:t>
                      </a:r>
                      <a:r>
                        <a:rPr sz="1400" spc="5" dirty="0">
                          <a:latin typeface="Trebuchet MS"/>
                          <a:cs typeface="Trebuchet MS"/>
                        </a:rPr>
                        <a:t>elo</a:t>
                      </a:r>
                      <a:r>
                        <a:rPr sz="1400" spc="-5" dirty="0">
                          <a:latin typeface="Trebuchet MS"/>
                          <a:cs typeface="Trebuchet MS"/>
                        </a:rPr>
                        <a:t>pm</a:t>
                      </a:r>
                      <a:r>
                        <a:rPr sz="1400" spc="5" dirty="0">
                          <a:latin typeface="Trebuchet MS"/>
                          <a:cs typeface="Trebuchet MS"/>
                        </a:rPr>
                        <a:t>e</a:t>
                      </a:r>
                      <a:r>
                        <a:rPr sz="1400" spc="-5" dirty="0">
                          <a:latin typeface="Trebuchet MS"/>
                          <a:cs typeface="Trebuchet MS"/>
                        </a:rPr>
                        <a:t>n</a:t>
                      </a:r>
                      <a:r>
                        <a:rPr sz="1400" dirty="0">
                          <a:latin typeface="Trebuchet MS"/>
                          <a:cs typeface="Trebuchet MS"/>
                        </a:rPr>
                        <a:t>t</a:t>
                      </a:r>
                      <a:r>
                        <a:rPr sz="1400" spc="-95" dirty="0">
                          <a:latin typeface="Trebuchet MS"/>
                          <a:cs typeface="Trebuchet MS"/>
                        </a:rPr>
                        <a:t> </a:t>
                      </a:r>
                      <a:r>
                        <a:rPr sz="1400" spc="5" dirty="0">
                          <a:latin typeface="Trebuchet MS"/>
                          <a:cs typeface="Trebuchet MS"/>
                        </a:rPr>
                        <a:t>o</a:t>
                      </a:r>
                      <a:r>
                        <a:rPr sz="1400" dirty="0">
                          <a:latin typeface="Trebuchet MS"/>
                          <a:cs typeface="Trebuchet MS"/>
                        </a:rPr>
                        <a:t>f</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  s</a:t>
                      </a:r>
                      <a:r>
                        <a:rPr sz="1400" spc="-5" dirty="0">
                          <a:latin typeface="Trebuchet MS"/>
                          <a:cs typeface="Trebuchet MS"/>
                        </a:rPr>
                        <a:t>i</a:t>
                      </a:r>
                      <a:r>
                        <a:rPr sz="1400" spc="-10" dirty="0">
                          <a:latin typeface="Trebuchet MS"/>
                          <a:cs typeface="Trebuchet MS"/>
                        </a:rPr>
                        <a:t>t</a:t>
                      </a:r>
                      <a:r>
                        <a:rPr sz="1400" dirty="0">
                          <a:latin typeface="Trebuchet MS"/>
                          <a:cs typeface="Trebuchet MS"/>
                        </a:rPr>
                        <a:t>u</a:t>
                      </a:r>
                      <a:r>
                        <a:rPr sz="1400" spc="10" dirty="0">
                          <a:latin typeface="Trebuchet MS"/>
                          <a:cs typeface="Trebuchet MS"/>
                        </a:rPr>
                        <a:t>a</a:t>
                      </a:r>
                      <a:r>
                        <a:rPr sz="1400" spc="-10" dirty="0">
                          <a:latin typeface="Trebuchet MS"/>
                          <a:cs typeface="Trebuchet MS"/>
                        </a:rPr>
                        <a:t>t</a:t>
                      </a:r>
                      <a:r>
                        <a:rPr sz="1400" spc="-5" dirty="0">
                          <a:latin typeface="Trebuchet MS"/>
                          <a:cs typeface="Trebuchet MS"/>
                        </a:rPr>
                        <a:t>i</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10" dirty="0">
                          <a:latin typeface="Trebuchet MS"/>
                          <a:cs typeface="Trebuchet MS"/>
                        </a:rPr>
                        <a:t>w</a:t>
                      </a:r>
                      <a:r>
                        <a:rPr sz="1400" spc="-5" dirty="0">
                          <a:latin typeface="Trebuchet MS"/>
                          <a:cs typeface="Trebuchet MS"/>
                        </a:rPr>
                        <a:t>hi</a:t>
                      </a:r>
                      <a:r>
                        <a:rPr sz="1400" spc="5" dirty="0">
                          <a:latin typeface="Trebuchet MS"/>
                          <a:cs typeface="Trebuchet MS"/>
                        </a:rPr>
                        <a:t>c</a:t>
                      </a:r>
                      <a:r>
                        <a:rPr sz="1400" dirty="0">
                          <a:latin typeface="Trebuchet MS"/>
                          <a:cs typeface="Trebuchet MS"/>
                        </a:rPr>
                        <a:t>h  </a:t>
                      </a:r>
                      <a:r>
                        <a:rPr sz="1400" spc="-5" dirty="0">
                          <a:latin typeface="Trebuchet MS"/>
                          <a:cs typeface="Trebuchet MS"/>
                        </a:rPr>
                        <a:t>pr</a:t>
                      </a:r>
                      <a:r>
                        <a:rPr sz="1400" spc="5" dirty="0">
                          <a:latin typeface="Trebuchet MS"/>
                          <a:cs typeface="Trebuchet MS"/>
                        </a:rPr>
                        <a:t>o</a:t>
                      </a:r>
                      <a:r>
                        <a:rPr sz="1400" spc="-5" dirty="0">
                          <a:latin typeface="Trebuchet MS"/>
                          <a:cs typeface="Trebuchet MS"/>
                        </a:rPr>
                        <a:t>m</a:t>
                      </a:r>
                      <a:r>
                        <a:rPr sz="1400" spc="5" dirty="0">
                          <a:latin typeface="Trebuchet MS"/>
                          <a:cs typeface="Trebuchet MS"/>
                        </a:rPr>
                        <a:t>p</a:t>
                      </a:r>
                      <a:r>
                        <a:rPr sz="1400" spc="-10" dirty="0">
                          <a:latin typeface="Trebuchet MS"/>
                          <a:cs typeface="Trebuchet MS"/>
                        </a:rPr>
                        <a:t>t</a:t>
                      </a:r>
                      <a:r>
                        <a:rPr sz="1400" spc="5" dirty="0">
                          <a:latin typeface="Trebuchet MS"/>
                          <a:cs typeface="Trebuchet MS"/>
                        </a:rPr>
                        <a:t>e</a:t>
                      </a:r>
                      <a:r>
                        <a:rPr sz="1400" dirty="0">
                          <a:latin typeface="Trebuchet MS"/>
                          <a:cs typeface="Trebuchet MS"/>
                        </a:rPr>
                        <a:t>d</a:t>
                      </a:r>
                      <a:r>
                        <a:rPr sz="1400" spc="-85" dirty="0">
                          <a:latin typeface="Trebuchet MS"/>
                          <a:cs typeface="Trebuchet MS"/>
                        </a:rPr>
                        <a:t> </a:t>
                      </a:r>
                      <a:r>
                        <a:rPr sz="1400" dirty="0">
                          <a:latin typeface="Trebuchet MS"/>
                          <a:cs typeface="Trebuchet MS"/>
                        </a:rPr>
                        <a:t>a</a:t>
                      </a:r>
                      <a:r>
                        <a:rPr sz="1400" spc="-5" dirty="0">
                          <a:latin typeface="Trebuchet MS"/>
                          <a:cs typeface="Trebuchet MS"/>
                        </a:rPr>
                        <a:t>c</a:t>
                      </a:r>
                      <a:r>
                        <a:rPr sz="1400" spc="5" dirty="0">
                          <a:latin typeface="Trebuchet MS"/>
                          <a:cs typeface="Trebuchet MS"/>
                        </a:rPr>
                        <a:t>t</a:t>
                      </a:r>
                      <a:r>
                        <a:rPr sz="1400" spc="-10" dirty="0">
                          <a:latin typeface="Trebuchet MS"/>
                          <a:cs typeface="Trebuchet MS"/>
                        </a:rPr>
                        <a:t>i</a:t>
                      </a:r>
                      <a:r>
                        <a:rPr sz="1400" spc="5" dirty="0">
                          <a:latin typeface="Trebuchet MS"/>
                          <a:cs typeface="Trebuchet MS"/>
                        </a:rPr>
                        <a:t>on</a:t>
                      </a:r>
                      <a:endParaRPr sz="1400">
                        <a:latin typeface="Trebuchet MS"/>
                        <a:cs typeface="Trebuchet MS"/>
                      </a:endParaRPr>
                    </a:p>
                    <a:p>
                      <a:pPr marL="104775" marR="201930">
                        <a:lnSpc>
                          <a:spcPts val="1200"/>
                        </a:lnSpc>
                      </a:pPr>
                      <a:r>
                        <a:rPr sz="1400" dirty="0">
                          <a:latin typeface="Trebuchet MS"/>
                          <a:cs typeface="Trebuchet MS"/>
                        </a:rPr>
                        <a:t>u</a:t>
                      </a:r>
                      <a:r>
                        <a:rPr sz="1400" spc="-5" dirty="0">
                          <a:latin typeface="Trebuchet MS"/>
                          <a:cs typeface="Trebuchet MS"/>
                        </a:rPr>
                        <a:t>n</a:t>
                      </a:r>
                      <a:r>
                        <a:rPr sz="1400" dirty="0">
                          <a:latin typeface="Trebuchet MS"/>
                          <a:cs typeface="Trebuchet MS"/>
                        </a:rPr>
                        <a:t>d</a:t>
                      </a:r>
                      <a:r>
                        <a:rPr sz="1400" spc="5" dirty="0">
                          <a:latin typeface="Trebuchet MS"/>
                          <a:cs typeface="Trebuchet MS"/>
                        </a:rPr>
                        <a:t>e</a:t>
                      </a:r>
                      <a:r>
                        <a:rPr sz="1400" dirty="0">
                          <a:latin typeface="Trebuchet MS"/>
                          <a:cs typeface="Trebuchet MS"/>
                        </a:rPr>
                        <a:t>r</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h</a:t>
                      </a:r>
                      <a:r>
                        <a:rPr sz="1400" spc="-10" dirty="0">
                          <a:latin typeface="Trebuchet MS"/>
                          <a:cs typeface="Trebuchet MS"/>
                        </a:rPr>
                        <a:t>i</a:t>
                      </a:r>
                      <a:r>
                        <a:rPr sz="1400" dirty="0">
                          <a:latin typeface="Trebuchet MS"/>
                          <a:cs typeface="Trebuchet MS"/>
                        </a:rPr>
                        <a:t>s</a:t>
                      </a:r>
                      <a:r>
                        <a:rPr sz="1400" spc="-85" dirty="0">
                          <a:latin typeface="Trebuchet MS"/>
                          <a:cs typeface="Trebuchet MS"/>
                        </a:rPr>
                        <a:t> </a:t>
                      </a:r>
                      <a:r>
                        <a:rPr sz="1400" dirty="0">
                          <a:latin typeface="Trebuchet MS"/>
                          <a:cs typeface="Trebuchet MS"/>
                        </a:rPr>
                        <a:t>A</a:t>
                      </a:r>
                      <a:r>
                        <a:rPr sz="1400" spc="10" dirty="0">
                          <a:latin typeface="Trebuchet MS"/>
                          <a:cs typeface="Trebuchet MS"/>
                        </a:rPr>
                        <a:t>r</a:t>
                      </a:r>
                      <a:r>
                        <a:rPr sz="1400" spc="-10" dirty="0">
                          <a:latin typeface="Trebuchet MS"/>
                          <a:cs typeface="Trebuchet MS"/>
                        </a:rPr>
                        <a:t>t</a:t>
                      </a:r>
                      <a:r>
                        <a:rPr sz="1400" spc="5" dirty="0">
                          <a:latin typeface="Trebuchet MS"/>
                          <a:cs typeface="Trebuchet MS"/>
                        </a:rPr>
                        <a:t>i</a:t>
                      </a:r>
                      <a:r>
                        <a:rPr sz="1400" spc="-5" dirty="0">
                          <a:latin typeface="Trebuchet MS"/>
                          <a:cs typeface="Trebuchet MS"/>
                        </a:rPr>
                        <a:t>c</a:t>
                      </a:r>
                      <a:r>
                        <a:rPr sz="1400" spc="5" dirty="0">
                          <a:latin typeface="Trebuchet MS"/>
                          <a:cs typeface="Trebuchet MS"/>
                        </a:rPr>
                        <a:t>le</a:t>
                      </a:r>
                      <a:r>
                        <a:rPr sz="1400" dirty="0">
                          <a:latin typeface="Trebuchet MS"/>
                          <a:cs typeface="Trebuchet MS"/>
                        </a:rPr>
                        <a:t>.</a:t>
                      </a:r>
                      <a:r>
                        <a:rPr sz="1400" spc="-90" dirty="0">
                          <a:latin typeface="Trebuchet MS"/>
                          <a:cs typeface="Trebuchet MS"/>
                        </a:rPr>
                        <a:t> </a:t>
                      </a:r>
                      <a:r>
                        <a:rPr sz="1400" spc="-5" dirty="0">
                          <a:latin typeface="Trebuchet MS"/>
                          <a:cs typeface="Trebuchet MS"/>
                        </a:rPr>
                        <a:t>Th</a:t>
                      </a:r>
                      <a:r>
                        <a:rPr sz="1400" dirty="0">
                          <a:latin typeface="Trebuchet MS"/>
                          <a:cs typeface="Trebuchet MS"/>
                        </a:rPr>
                        <a:t>e  </a:t>
                      </a:r>
                      <a:r>
                        <a:rPr sz="1400" spc="-5" dirty="0">
                          <a:latin typeface="Trebuchet MS"/>
                          <a:cs typeface="Trebuchet MS"/>
                        </a:rPr>
                        <a:t>P</a:t>
                      </a:r>
                      <a:r>
                        <a:rPr sz="1400" dirty="0">
                          <a:latin typeface="Trebuchet MS"/>
                          <a:cs typeface="Trebuchet MS"/>
                        </a:rPr>
                        <a:t>a</a:t>
                      </a:r>
                      <a:r>
                        <a:rPr sz="1400" spc="-5" dirty="0">
                          <a:latin typeface="Trebuchet MS"/>
                          <a:cs typeface="Trebuchet MS"/>
                        </a:rPr>
                        <a:t>r</a:t>
                      </a:r>
                      <a:r>
                        <a:rPr sz="1400" spc="5" dirty="0">
                          <a:latin typeface="Trebuchet MS"/>
                          <a:cs typeface="Trebuchet MS"/>
                        </a:rPr>
                        <a:t>t</a:t>
                      </a:r>
                      <a:r>
                        <a:rPr sz="1400" dirty="0">
                          <a:latin typeface="Trebuchet MS"/>
                          <a:cs typeface="Trebuchet MS"/>
                        </a:rPr>
                        <a:t>y</a:t>
                      </a:r>
                      <a:r>
                        <a:rPr sz="1400" spc="-90" dirty="0">
                          <a:latin typeface="Trebuchet MS"/>
                          <a:cs typeface="Trebuchet MS"/>
                        </a:rPr>
                        <a:t> </a:t>
                      </a:r>
                      <a:r>
                        <a:rPr sz="1400" spc="-10" dirty="0">
                          <a:latin typeface="Trebuchet MS"/>
                          <a:cs typeface="Trebuchet MS"/>
                        </a:rPr>
                        <a:t>t</a:t>
                      </a:r>
                      <a:r>
                        <a:rPr sz="1400" spc="-5" dirty="0">
                          <a:latin typeface="Trebuchet MS"/>
                          <a:cs typeface="Trebuchet MS"/>
                        </a:rPr>
                        <a:t>a</a:t>
                      </a:r>
                      <a:r>
                        <a:rPr sz="1400" spc="10" dirty="0">
                          <a:latin typeface="Trebuchet MS"/>
                          <a:cs typeface="Trebuchet MS"/>
                        </a:rPr>
                        <a:t>k</a:t>
                      </a:r>
                      <a:r>
                        <a:rPr sz="1400" spc="-10" dirty="0">
                          <a:latin typeface="Trebuchet MS"/>
                          <a:cs typeface="Trebuchet MS"/>
                        </a:rPr>
                        <a:t>i</a:t>
                      </a:r>
                      <a:r>
                        <a:rPr sz="1400" spc="-5" dirty="0">
                          <a:latin typeface="Trebuchet MS"/>
                          <a:cs typeface="Trebuchet MS"/>
                        </a:rPr>
                        <a:t>n</a:t>
                      </a:r>
                      <a:r>
                        <a:rPr sz="1400" dirty="0">
                          <a:latin typeface="Trebuchet MS"/>
                          <a:cs typeface="Trebuchet MS"/>
                        </a:rPr>
                        <a:t>g</a:t>
                      </a:r>
                      <a:r>
                        <a:rPr sz="1400" spc="-80" dirty="0">
                          <a:latin typeface="Trebuchet MS"/>
                          <a:cs typeface="Trebuchet MS"/>
                        </a:rPr>
                        <a:t> </a:t>
                      </a:r>
                      <a:r>
                        <a:rPr sz="1400" spc="-10" dirty="0">
                          <a:latin typeface="Trebuchet MS"/>
                          <a:cs typeface="Trebuchet MS"/>
                        </a:rPr>
                        <a:t>t</a:t>
                      </a:r>
                      <a:r>
                        <a:rPr sz="1400" spc="-5" dirty="0">
                          <a:latin typeface="Trebuchet MS"/>
                          <a:cs typeface="Trebuchet MS"/>
                        </a:rPr>
                        <a:t>he  appr</a:t>
                      </a:r>
                      <a:r>
                        <a:rPr sz="1400" spc="5" dirty="0">
                          <a:latin typeface="Trebuchet MS"/>
                          <a:cs typeface="Trebuchet MS"/>
                        </a:rPr>
                        <a:t>op</a:t>
                      </a:r>
                      <a:r>
                        <a:rPr sz="1400" spc="-5" dirty="0">
                          <a:latin typeface="Trebuchet MS"/>
                          <a:cs typeface="Trebuchet MS"/>
                        </a:rPr>
                        <a:t>r</a:t>
                      </a:r>
                      <a:r>
                        <a:rPr sz="1400" spc="-10" dirty="0">
                          <a:latin typeface="Trebuchet MS"/>
                          <a:cs typeface="Trebuchet MS"/>
                        </a:rPr>
                        <a:t>i</a:t>
                      </a:r>
                      <a:r>
                        <a:rPr sz="1400" spc="10" dirty="0">
                          <a:latin typeface="Trebuchet MS"/>
                          <a:cs typeface="Trebuchet MS"/>
                        </a:rPr>
                        <a:t>a</a:t>
                      </a:r>
                      <a:r>
                        <a:rPr sz="1400" spc="-10" dirty="0">
                          <a:latin typeface="Trebuchet MS"/>
                          <a:cs typeface="Trebuchet MS"/>
                        </a:rPr>
                        <a:t>t</a:t>
                      </a:r>
                      <a:r>
                        <a:rPr sz="1400" dirty="0">
                          <a:latin typeface="Trebuchet MS"/>
                          <a:cs typeface="Trebuchet MS"/>
                        </a:rPr>
                        <a:t>e</a:t>
                      </a:r>
                      <a:r>
                        <a:rPr sz="1400" spc="-85" dirty="0">
                          <a:latin typeface="Trebuchet MS"/>
                          <a:cs typeface="Trebuchet MS"/>
                        </a:rPr>
                        <a:t> </a:t>
                      </a:r>
                      <a:r>
                        <a:rPr sz="1400" spc="-5" dirty="0">
                          <a:latin typeface="Trebuchet MS"/>
                          <a:cs typeface="Trebuchet MS"/>
                        </a:rPr>
                        <a:t>m</a:t>
                      </a:r>
                      <a:r>
                        <a:rPr sz="1400" spc="5" dirty="0">
                          <a:latin typeface="Trebuchet MS"/>
                          <a:cs typeface="Trebuchet MS"/>
                        </a:rPr>
                        <a:t>e</a:t>
                      </a:r>
                      <a:r>
                        <a:rPr sz="1400" spc="-5" dirty="0">
                          <a:latin typeface="Trebuchet MS"/>
                          <a:cs typeface="Trebuchet MS"/>
                        </a:rPr>
                        <a:t>a</a:t>
                      </a:r>
                      <a:r>
                        <a:rPr sz="1400" dirty="0">
                          <a:latin typeface="Trebuchet MS"/>
                          <a:cs typeface="Trebuchet MS"/>
                        </a:rPr>
                        <a:t>su</a:t>
                      </a:r>
                      <a:r>
                        <a:rPr sz="1400" spc="-5" dirty="0">
                          <a:latin typeface="Trebuchet MS"/>
                          <a:cs typeface="Trebuchet MS"/>
                        </a:rPr>
                        <a:t>r</a:t>
                      </a:r>
                      <a:r>
                        <a:rPr sz="1400" spc="5" dirty="0">
                          <a:latin typeface="Trebuchet MS"/>
                          <a:cs typeface="Trebuchet MS"/>
                        </a:rPr>
                        <a:t>es</a:t>
                      </a:r>
                      <a:endParaRPr sz="1400">
                        <a:latin typeface="Trebuchet MS"/>
                        <a:cs typeface="Trebuchet MS"/>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65735">
                        <a:lnSpc>
                          <a:spcPts val="1200"/>
                        </a:lnSpc>
                        <a:spcBef>
                          <a:spcPts val="25"/>
                        </a:spcBef>
                      </a:pPr>
                      <a:r>
                        <a:rPr sz="1400" spc="5" dirty="0">
                          <a:latin typeface="Trebuchet MS"/>
                          <a:cs typeface="Trebuchet MS"/>
                        </a:rPr>
                        <a:t>57(6)</a:t>
                      </a:r>
                      <a:r>
                        <a:rPr sz="1400" dirty="0">
                          <a:latin typeface="Trebuchet MS"/>
                          <a:cs typeface="Trebuchet MS"/>
                        </a:rPr>
                        <a:t>.</a:t>
                      </a:r>
                      <a:r>
                        <a:rPr sz="1400" spc="-100" dirty="0">
                          <a:latin typeface="Trebuchet MS"/>
                          <a:cs typeface="Trebuchet MS"/>
                        </a:rPr>
                        <a:t> </a:t>
                      </a:r>
                      <a:r>
                        <a:rPr sz="1400" dirty="0">
                          <a:latin typeface="Trebuchet MS"/>
                          <a:cs typeface="Trebuchet MS"/>
                        </a:rPr>
                        <a:t>If</a:t>
                      </a:r>
                      <a:r>
                        <a:rPr sz="1400" spc="-90" dirty="0">
                          <a:latin typeface="Trebuchet MS"/>
                          <a:cs typeface="Trebuchet MS"/>
                        </a:rPr>
                        <a:t> </a:t>
                      </a:r>
                      <a:r>
                        <a:rPr sz="1400" spc="-5" dirty="0">
                          <a:latin typeface="Trebuchet MS"/>
                          <a:cs typeface="Trebuchet MS"/>
                        </a:rPr>
                        <a:t>an</a:t>
                      </a:r>
                      <a:r>
                        <a:rPr sz="1400" dirty="0">
                          <a:latin typeface="Trebuchet MS"/>
                          <a:cs typeface="Trebuchet MS"/>
                        </a:rPr>
                        <a:t>y</a:t>
                      </a:r>
                      <a:r>
                        <a:rPr sz="1400" spc="-90" dirty="0">
                          <a:latin typeface="Trebuchet MS"/>
                          <a:cs typeface="Trebuchet MS"/>
                        </a:rPr>
                        <a:t> </a:t>
                      </a:r>
                      <a:r>
                        <a:rPr sz="1400" spc="-5" dirty="0">
                          <a:latin typeface="Trebuchet MS"/>
                          <a:cs typeface="Trebuchet MS"/>
                        </a:rPr>
                        <a:t>m</a:t>
                      </a:r>
                      <a:r>
                        <a:rPr sz="1400" spc="5" dirty="0">
                          <a:latin typeface="Trebuchet MS"/>
                          <a:cs typeface="Trebuchet MS"/>
                        </a:rPr>
                        <a:t>e</a:t>
                      </a:r>
                      <a:r>
                        <a:rPr sz="1400" spc="-5" dirty="0">
                          <a:latin typeface="Trebuchet MS"/>
                          <a:cs typeface="Trebuchet MS"/>
                        </a:rPr>
                        <a:t>a</a:t>
                      </a:r>
                      <a:r>
                        <a:rPr sz="1400" dirty="0">
                          <a:latin typeface="Trebuchet MS"/>
                          <a:cs typeface="Trebuchet MS"/>
                        </a:rPr>
                        <a:t>su</a:t>
                      </a:r>
                      <a:r>
                        <a:rPr sz="1400" spc="-5" dirty="0">
                          <a:latin typeface="Trebuchet MS"/>
                          <a:cs typeface="Trebuchet MS"/>
                        </a:rPr>
                        <a:t>r</a:t>
                      </a:r>
                      <a:r>
                        <a:rPr sz="1400" dirty="0">
                          <a:latin typeface="Trebuchet MS"/>
                          <a:cs typeface="Trebuchet MS"/>
                        </a:rPr>
                        <a:t>e</a:t>
                      </a:r>
                      <a:r>
                        <a:rPr sz="1400" spc="-85" dirty="0">
                          <a:latin typeface="Trebuchet MS"/>
                          <a:cs typeface="Trebuchet MS"/>
                        </a:rPr>
                        <a:t> </a:t>
                      </a:r>
                      <a:r>
                        <a:rPr sz="1400" spc="-10" dirty="0">
                          <a:latin typeface="Trebuchet MS"/>
                          <a:cs typeface="Trebuchet MS"/>
                        </a:rPr>
                        <a:t>i</a:t>
                      </a:r>
                      <a:r>
                        <a:rPr sz="1400" dirty="0">
                          <a:latin typeface="Trebuchet MS"/>
                          <a:cs typeface="Trebuchet MS"/>
                        </a:rPr>
                        <a:t>s  </a:t>
                      </a:r>
                      <a:r>
                        <a:rPr sz="1400" spc="-10" dirty="0">
                          <a:latin typeface="Trebuchet MS"/>
                          <a:cs typeface="Trebuchet MS"/>
                        </a:rPr>
                        <a:t>t</a:t>
                      </a:r>
                      <a:r>
                        <a:rPr sz="1400" spc="-5" dirty="0">
                          <a:latin typeface="Trebuchet MS"/>
                          <a:cs typeface="Trebuchet MS"/>
                        </a:rPr>
                        <a:t>a</a:t>
                      </a:r>
                      <a:r>
                        <a:rPr sz="1400" dirty="0">
                          <a:latin typeface="Trebuchet MS"/>
                          <a:cs typeface="Trebuchet MS"/>
                        </a:rPr>
                        <a:t>k</a:t>
                      </a:r>
                      <a:r>
                        <a:rPr sz="1400" spc="5" dirty="0">
                          <a:latin typeface="Trebuchet MS"/>
                          <a:cs typeface="Trebuchet MS"/>
                        </a:rPr>
                        <a:t>e</a:t>
                      </a:r>
                      <a:r>
                        <a:rPr sz="1400" dirty="0">
                          <a:latin typeface="Trebuchet MS"/>
                          <a:cs typeface="Trebuchet MS"/>
                        </a:rPr>
                        <a:t>n</a:t>
                      </a:r>
                      <a:r>
                        <a:rPr sz="1400" spc="-90" dirty="0">
                          <a:latin typeface="Trebuchet MS"/>
                          <a:cs typeface="Trebuchet MS"/>
                        </a:rPr>
                        <a:t> </a:t>
                      </a:r>
                      <a:r>
                        <a:rPr sz="1400" spc="-10" dirty="0">
                          <a:latin typeface="Trebuchet MS"/>
                          <a:cs typeface="Trebuchet MS"/>
                        </a:rPr>
                        <a:t>i</a:t>
                      </a:r>
                      <a:r>
                        <a:rPr sz="1400" dirty="0">
                          <a:latin typeface="Trebuchet MS"/>
                          <a:cs typeface="Trebuchet MS"/>
                        </a:rPr>
                        <a:t>n</a:t>
                      </a:r>
                      <a:r>
                        <a:rPr sz="1400" spc="-90" dirty="0">
                          <a:latin typeface="Trebuchet MS"/>
                          <a:cs typeface="Trebuchet MS"/>
                        </a:rPr>
                        <a:t> </a:t>
                      </a:r>
                      <a:r>
                        <a:rPr sz="1400" spc="-5" dirty="0">
                          <a:latin typeface="Trebuchet MS"/>
                          <a:cs typeface="Trebuchet MS"/>
                        </a:rPr>
                        <a:t>a</a:t>
                      </a:r>
                      <a:r>
                        <a:rPr sz="1400" spc="5" dirty="0">
                          <a:latin typeface="Trebuchet MS"/>
                          <a:cs typeface="Trebuchet MS"/>
                        </a:rPr>
                        <a:t>c</a:t>
                      </a:r>
                      <a:r>
                        <a:rPr sz="1400" spc="-5" dirty="0">
                          <a:latin typeface="Trebuchet MS"/>
                          <a:cs typeface="Trebuchet MS"/>
                        </a:rPr>
                        <a:t>c</a:t>
                      </a:r>
                      <a:r>
                        <a:rPr sz="1400" spc="5" dirty="0">
                          <a:latin typeface="Trebuchet MS"/>
                          <a:cs typeface="Trebuchet MS"/>
                        </a:rPr>
                        <a:t>o</a:t>
                      </a:r>
                      <a:r>
                        <a:rPr sz="1400" spc="-5" dirty="0">
                          <a:latin typeface="Trebuchet MS"/>
                          <a:cs typeface="Trebuchet MS"/>
                        </a:rPr>
                        <a:t>r</a:t>
                      </a:r>
                      <a:r>
                        <a:rPr sz="1400" dirty="0">
                          <a:latin typeface="Trebuchet MS"/>
                          <a:cs typeface="Trebuchet MS"/>
                        </a:rPr>
                        <a:t>d</a:t>
                      </a:r>
                      <a:r>
                        <a:rPr sz="1400" spc="-5" dirty="0">
                          <a:latin typeface="Trebuchet MS"/>
                          <a:cs typeface="Trebuchet MS"/>
                        </a:rPr>
                        <a:t>a</a:t>
                      </a:r>
                      <a:r>
                        <a:rPr sz="1400" spc="10" dirty="0">
                          <a:latin typeface="Trebuchet MS"/>
                          <a:cs typeface="Trebuchet MS"/>
                        </a:rPr>
                        <a:t>n</a:t>
                      </a:r>
                      <a:r>
                        <a:rPr sz="1400" spc="-5" dirty="0">
                          <a:latin typeface="Trebuchet MS"/>
                          <a:cs typeface="Trebuchet MS"/>
                        </a:rPr>
                        <a:t>ce  w</a:t>
                      </a:r>
                      <a:r>
                        <a:rPr sz="1400" spc="-10" dirty="0">
                          <a:latin typeface="Trebuchet MS"/>
                          <a:cs typeface="Trebuchet MS"/>
                        </a:rPr>
                        <a:t>i</a:t>
                      </a:r>
                      <a:r>
                        <a:rPr sz="1400" spc="5" dirty="0">
                          <a:latin typeface="Trebuchet MS"/>
                          <a:cs typeface="Trebuchet MS"/>
                        </a:rPr>
                        <a:t>t</a:t>
                      </a:r>
                      <a:r>
                        <a:rPr sz="1400" dirty="0">
                          <a:latin typeface="Trebuchet MS"/>
                          <a:cs typeface="Trebuchet MS"/>
                        </a:rPr>
                        <a:t>h</a:t>
                      </a:r>
                      <a:r>
                        <a:rPr sz="1400" spc="-90" dirty="0">
                          <a:latin typeface="Trebuchet MS"/>
                          <a:cs typeface="Trebuchet MS"/>
                        </a:rPr>
                        <a:t> </a:t>
                      </a:r>
                      <a:r>
                        <a:rPr sz="1400" spc="-5" dirty="0">
                          <a:latin typeface="Trebuchet MS"/>
                          <a:cs typeface="Trebuchet MS"/>
                        </a:rPr>
                        <a:t>par</a:t>
                      </a:r>
                      <a:r>
                        <a:rPr sz="1400" spc="10" dirty="0">
                          <a:latin typeface="Trebuchet MS"/>
                          <a:cs typeface="Trebuchet MS"/>
                        </a:rPr>
                        <a:t>a</a:t>
                      </a:r>
                      <a:r>
                        <a:rPr sz="1400" spc="-5" dirty="0">
                          <a:latin typeface="Trebuchet MS"/>
                          <a:cs typeface="Trebuchet MS"/>
                        </a:rPr>
                        <a:t>gr</a:t>
                      </a:r>
                      <a:r>
                        <a:rPr sz="1400" spc="10" dirty="0">
                          <a:latin typeface="Trebuchet MS"/>
                          <a:cs typeface="Trebuchet MS"/>
                        </a:rPr>
                        <a:t>a</a:t>
                      </a:r>
                      <a:r>
                        <a:rPr sz="1400" spc="-5" dirty="0">
                          <a:latin typeface="Trebuchet MS"/>
                          <a:cs typeface="Trebuchet MS"/>
                        </a:rPr>
                        <a:t>p</a:t>
                      </a:r>
                      <a:r>
                        <a:rPr sz="1400" dirty="0">
                          <a:latin typeface="Trebuchet MS"/>
                          <a:cs typeface="Trebuchet MS"/>
                        </a:rPr>
                        <a:t>h</a:t>
                      </a:r>
                      <a:r>
                        <a:rPr sz="1400" spc="-90" dirty="0">
                          <a:latin typeface="Trebuchet MS"/>
                          <a:cs typeface="Trebuchet MS"/>
                        </a:rPr>
                        <a:t> </a:t>
                      </a:r>
                      <a:r>
                        <a:rPr sz="1400" dirty="0">
                          <a:latin typeface="Trebuchet MS"/>
                          <a:cs typeface="Trebuchet MS"/>
                        </a:rPr>
                        <a:t>4  </a:t>
                      </a:r>
                      <a:r>
                        <a:rPr sz="1400" spc="5" dirty="0">
                          <a:latin typeface="Trebuchet MS"/>
                          <a:cs typeface="Trebuchet MS"/>
                        </a:rPr>
                        <a:t>[</a:t>
                      </a:r>
                      <a:r>
                        <a:rPr sz="1400" dirty="0">
                          <a:latin typeface="Trebuchet MS"/>
                          <a:cs typeface="Trebuchet MS"/>
                        </a:rPr>
                        <a:t>s</a:t>
                      </a:r>
                      <a:r>
                        <a:rPr sz="1400" spc="-5" dirty="0">
                          <a:latin typeface="Trebuchet MS"/>
                          <a:cs typeface="Trebuchet MS"/>
                        </a:rPr>
                        <a:t>p</a:t>
                      </a:r>
                      <a:r>
                        <a:rPr sz="1400" spc="5" dirty="0">
                          <a:latin typeface="Trebuchet MS"/>
                          <a:cs typeface="Trebuchet MS"/>
                        </a:rPr>
                        <a:t>e</a:t>
                      </a:r>
                      <a:r>
                        <a:rPr sz="1400" spc="-5" dirty="0">
                          <a:latin typeface="Trebuchet MS"/>
                          <a:cs typeface="Trebuchet MS"/>
                        </a:rPr>
                        <a:t>c</a:t>
                      </a:r>
                      <a:r>
                        <a:rPr sz="1400" spc="-10" dirty="0">
                          <a:latin typeface="Trebuchet MS"/>
                          <a:cs typeface="Trebuchet MS"/>
                        </a:rPr>
                        <a:t>i</a:t>
                      </a:r>
                      <a:r>
                        <a:rPr sz="1400" spc="-5" dirty="0">
                          <a:latin typeface="Trebuchet MS"/>
                          <a:cs typeface="Trebuchet MS"/>
                        </a:rPr>
                        <a:t>a</a:t>
                      </a:r>
                      <a:r>
                        <a:rPr sz="1400" dirty="0">
                          <a:latin typeface="Trebuchet MS"/>
                          <a:cs typeface="Trebuchet MS"/>
                        </a:rPr>
                        <a:t>l</a:t>
                      </a:r>
                      <a:r>
                        <a:rPr sz="1400" spc="-85" dirty="0">
                          <a:latin typeface="Trebuchet MS"/>
                          <a:cs typeface="Trebuchet MS"/>
                        </a:rPr>
                        <a:t> </a:t>
                      </a:r>
                      <a:r>
                        <a:rPr sz="1400" dirty="0">
                          <a:latin typeface="Trebuchet MS"/>
                          <a:cs typeface="Trebuchet MS"/>
                        </a:rPr>
                        <a:t>u</a:t>
                      </a:r>
                      <a:r>
                        <a:rPr sz="1400" spc="-5" dirty="0">
                          <a:latin typeface="Trebuchet MS"/>
                          <a:cs typeface="Trebuchet MS"/>
                        </a:rPr>
                        <a:t>rg</a:t>
                      </a:r>
                      <a:r>
                        <a:rPr sz="1400" spc="5" dirty="0">
                          <a:latin typeface="Trebuchet MS"/>
                          <a:cs typeface="Trebuchet MS"/>
                        </a:rPr>
                        <a:t>e</a:t>
                      </a:r>
                      <a:r>
                        <a:rPr sz="1400" spc="-5" dirty="0">
                          <a:latin typeface="Trebuchet MS"/>
                          <a:cs typeface="Trebuchet MS"/>
                        </a:rPr>
                        <a:t>n</a:t>
                      </a:r>
                      <a:r>
                        <a:rPr sz="1400" spc="5" dirty="0">
                          <a:latin typeface="Trebuchet MS"/>
                          <a:cs typeface="Trebuchet MS"/>
                        </a:rPr>
                        <a:t>c</a:t>
                      </a:r>
                      <a:r>
                        <a:rPr sz="1400" spc="-5" dirty="0">
                          <a:latin typeface="Trebuchet MS"/>
                          <a:cs typeface="Trebuchet MS"/>
                        </a:rPr>
                        <a:t>y</a:t>
                      </a:r>
                      <a:r>
                        <a:rPr sz="1400" dirty="0">
                          <a:latin typeface="Trebuchet MS"/>
                          <a:cs typeface="Trebuchet MS"/>
                        </a:rPr>
                        <a:t>]</a:t>
                      </a:r>
                      <a:r>
                        <a:rPr sz="1400" spc="-85" dirty="0">
                          <a:latin typeface="Trebuchet MS"/>
                          <a:cs typeface="Trebuchet MS"/>
                        </a:rPr>
                        <a:t> </a:t>
                      </a:r>
                      <a:r>
                        <a:rPr sz="1400" spc="-10" dirty="0">
                          <a:latin typeface="Trebuchet MS"/>
                          <a:cs typeface="Trebuchet MS"/>
                        </a:rPr>
                        <a:t>i</a:t>
                      </a:r>
                      <a:r>
                        <a:rPr sz="1400" dirty="0">
                          <a:latin typeface="Trebuchet MS"/>
                          <a:cs typeface="Trebuchet MS"/>
                        </a:rPr>
                        <a:t>t  s</a:t>
                      </a:r>
                      <a:r>
                        <a:rPr sz="1400" spc="-5" dirty="0">
                          <a:latin typeface="Trebuchet MS"/>
                          <a:cs typeface="Trebuchet MS"/>
                        </a:rPr>
                        <a:t>ha</a:t>
                      </a:r>
                      <a:r>
                        <a:rPr sz="1400" spc="5" dirty="0">
                          <a:latin typeface="Trebuchet MS"/>
                          <a:cs typeface="Trebuchet MS"/>
                        </a:rPr>
                        <a:t>l</a:t>
                      </a:r>
                      <a:r>
                        <a:rPr sz="1400" dirty="0">
                          <a:latin typeface="Trebuchet MS"/>
                          <a:cs typeface="Trebuchet MS"/>
                        </a:rPr>
                        <a:t>l</a:t>
                      </a:r>
                      <a:r>
                        <a:rPr sz="1400" spc="-85" dirty="0">
                          <a:latin typeface="Trebuchet MS"/>
                          <a:cs typeface="Trebuchet MS"/>
                        </a:rPr>
                        <a:t> </a:t>
                      </a:r>
                      <a:r>
                        <a:rPr sz="1400" spc="-5" dirty="0">
                          <a:latin typeface="Trebuchet MS"/>
                          <a:cs typeface="Trebuchet MS"/>
                        </a:rPr>
                        <a:t>b</a:t>
                      </a:r>
                      <a:r>
                        <a:rPr sz="1400" dirty="0">
                          <a:latin typeface="Trebuchet MS"/>
                          <a:cs typeface="Trebuchet MS"/>
                        </a:rPr>
                        <a:t>e</a:t>
                      </a:r>
                      <a:r>
                        <a:rPr sz="1400" spc="-85" dirty="0">
                          <a:latin typeface="Trebuchet MS"/>
                          <a:cs typeface="Trebuchet MS"/>
                        </a:rPr>
                        <a:t> </a:t>
                      </a:r>
                      <a:r>
                        <a:rPr sz="1400" spc="-5" dirty="0">
                          <a:latin typeface="Trebuchet MS"/>
                          <a:cs typeface="Trebuchet MS"/>
                        </a:rPr>
                        <a:t>r</a:t>
                      </a:r>
                      <a:r>
                        <a:rPr sz="1400" spc="5" dirty="0">
                          <a:latin typeface="Trebuchet MS"/>
                          <a:cs typeface="Trebuchet MS"/>
                        </a:rPr>
                        <a:t>e</a:t>
                      </a:r>
                      <a:r>
                        <a:rPr sz="1400" dirty="0">
                          <a:latin typeface="Trebuchet MS"/>
                          <a:cs typeface="Trebuchet MS"/>
                        </a:rPr>
                        <a:t>v</a:t>
                      </a:r>
                      <a:r>
                        <a:rPr sz="1400" spc="5" dirty="0">
                          <a:latin typeface="Trebuchet MS"/>
                          <a:cs typeface="Trebuchet MS"/>
                        </a:rPr>
                        <a:t>o</a:t>
                      </a:r>
                      <a:r>
                        <a:rPr sz="1400" dirty="0">
                          <a:latin typeface="Trebuchet MS"/>
                          <a:cs typeface="Trebuchet MS"/>
                        </a:rPr>
                        <a:t>k</a:t>
                      </a:r>
                      <a:r>
                        <a:rPr sz="1400" spc="5" dirty="0">
                          <a:latin typeface="Trebuchet MS"/>
                          <a:cs typeface="Trebuchet MS"/>
                        </a:rPr>
                        <a:t>e</a:t>
                      </a:r>
                      <a:r>
                        <a:rPr sz="1400" dirty="0">
                          <a:latin typeface="Trebuchet MS"/>
                          <a:cs typeface="Trebuchet MS"/>
                        </a:rPr>
                        <a:t>d</a:t>
                      </a:r>
                      <a:r>
                        <a:rPr sz="1400" spc="-85" dirty="0">
                          <a:latin typeface="Trebuchet MS"/>
                          <a:cs typeface="Trebuchet MS"/>
                        </a:rPr>
                        <a:t> </a:t>
                      </a:r>
                      <a:r>
                        <a:rPr sz="1400" spc="-5" dirty="0">
                          <a:latin typeface="Trebuchet MS"/>
                          <a:cs typeface="Trebuchet MS"/>
                        </a:rPr>
                        <a:t>a</a:t>
                      </a:r>
                      <a:r>
                        <a:rPr sz="1400" dirty="0">
                          <a:latin typeface="Trebuchet MS"/>
                          <a:cs typeface="Trebuchet MS"/>
                        </a:rPr>
                        <a:t>s  s</a:t>
                      </a:r>
                      <a:r>
                        <a:rPr sz="1400" spc="5" dirty="0">
                          <a:latin typeface="Trebuchet MS"/>
                          <a:cs typeface="Trebuchet MS"/>
                        </a:rPr>
                        <a:t>oo</a:t>
                      </a:r>
                      <a:r>
                        <a:rPr sz="1400" dirty="0">
                          <a:latin typeface="Trebuchet MS"/>
                          <a:cs typeface="Trebuchet MS"/>
                        </a:rPr>
                        <a:t>n</a:t>
                      </a:r>
                      <a:r>
                        <a:rPr sz="1400" spc="-90" dirty="0">
                          <a:latin typeface="Trebuchet MS"/>
                          <a:cs typeface="Trebuchet MS"/>
                        </a:rPr>
                        <a:t> </a:t>
                      </a:r>
                      <a:r>
                        <a:rPr sz="1400" spc="-5" dirty="0">
                          <a:latin typeface="Trebuchet MS"/>
                          <a:cs typeface="Trebuchet MS"/>
                        </a:rPr>
                        <a:t>a</a:t>
                      </a:r>
                      <a:r>
                        <a:rPr sz="1400" dirty="0">
                          <a:latin typeface="Trebuchet MS"/>
                          <a:cs typeface="Trebuchet MS"/>
                        </a:rPr>
                        <a:t>s</a:t>
                      </a:r>
                      <a:r>
                        <a:rPr sz="1400" spc="-85" dirty="0">
                          <a:latin typeface="Trebuchet MS"/>
                          <a:cs typeface="Trebuchet MS"/>
                        </a:rPr>
                        <a:t> </a:t>
                      </a:r>
                      <a:r>
                        <a:rPr sz="1400" spc="-10" dirty="0">
                          <a:latin typeface="Trebuchet MS"/>
                          <a:cs typeface="Trebuchet MS"/>
                        </a:rPr>
                        <a:t>t</a:t>
                      </a:r>
                      <a:r>
                        <a:rPr sz="1400" spc="-5" dirty="0">
                          <a:latin typeface="Trebuchet MS"/>
                          <a:cs typeface="Trebuchet MS"/>
                        </a:rPr>
                        <a:t>h</a:t>
                      </a:r>
                      <a:r>
                        <a:rPr sz="1400" dirty="0">
                          <a:latin typeface="Trebuchet MS"/>
                          <a:cs typeface="Trebuchet MS"/>
                        </a:rPr>
                        <a:t>e</a:t>
                      </a:r>
                      <a:r>
                        <a:rPr sz="1400" spc="-85" dirty="0">
                          <a:latin typeface="Trebuchet MS"/>
                          <a:cs typeface="Trebuchet MS"/>
                        </a:rPr>
                        <a:t> </a:t>
                      </a:r>
                      <a:r>
                        <a:rPr sz="1400" spc="-5" dirty="0">
                          <a:latin typeface="Trebuchet MS"/>
                          <a:cs typeface="Trebuchet MS"/>
                        </a:rPr>
                        <a:t>r</a:t>
                      </a:r>
                      <a:r>
                        <a:rPr sz="1400" spc="5" dirty="0">
                          <a:latin typeface="Trebuchet MS"/>
                          <a:cs typeface="Trebuchet MS"/>
                        </a:rPr>
                        <a:t>e</a:t>
                      </a:r>
                      <a:r>
                        <a:rPr sz="1400" spc="-5" dirty="0">
                          <a:latin typeface="Trebuchet MS"/>
                          <a:cs typeface="Trebuchet MS"/>
                        </a:rPr>
                        <a:t>a</a:t>
                      </a:r>
                      <a:r>
                        <a:rPr sz="1400" dirty="0">
                          <a:latin typeface="Trebuchet MS"/>
                          <a:cs typeface="Trebuchet MS"/>
                        </a:rPr>
                        <a:t>s</a:t>
                      </a:r>
                      <a:r>
                        <a:rPr sz="1400" spc="5" dirty="0">
                          <a:latin typeface="Trebuchet MS"/>
                          <a:cs typeface="Trebuchet MS"/>
                        </a:rPr>
                        <a:t>o</a:t>
                      </a:r>
                      <a:r>
                        <a:rPr sz="1400" dirty="0">
                          <a:latin typeface="Trebuchet MS"/>
                          <a:cs typeface="Trebuchet MS"/>
                        </a:rPr>
                        <a:t>n</a:t>
                      </a:r>
                      <a:r>
                        <a:rPr sz="1400" spc="-90" dirty="0">
                          <a:latin typeface="Trebuchet MS"/>
                          <a:cs typeface="Trebuchet MS"/>
                        </a:rPr>
                        <a:t> </a:t>
                      </a:r>
                      <a:r>
                        <a:rPr sz="1400" spc="-5" dirty="0">
                          <a:latin typeface="Trebuchet MS"/>
                          <a:cs typeface="Trebuchet MS"/>
                        </a:rPr>
                        <a:t>f</a:t>
                      </a:r>
                      <a:r>
                        <a:rPr sz="1400" spc="5" dirty="0">
                          <a:latin typeface="Trebuchet MS"/>
                          <a:cs typeface="Trebuchet MS"/>
                        </a:rPr>
                        <a:t>or</a:t>
                      </a:r>
                      <a:endParaRPr sz="1400">
                        <a:latin typeface="Trebuchet MS"/>
                        <a:cs typeface="Trebuchet MS"/>
                      </a:endParaRPr>
                    </a:p>
                    <a:p>
                      <a:pPr marL="106045" marR="230504">
                        <a:lnSpc>
                          <a:spcPts val="1200"/>
                        </a:lnSpc>
                      </a:pPr>
                      <a:r>
                        <a:rPr sz="1400" spc="-10" dirty="0">
                          <a:latin typeface="Trebuchet MS"/>
                          <a:cs typeface="Trebuchet MS"/>
                        </a:rPr>
                        <a:t>t</a:t>
                      </a:r>
                      <a:r>
                        <a:rPr sz="1400" spc="-5" dirty="0">
                          <a:latin typeface="Trebuchet MS"/>
                          <a:cs typeface="Trebuchet MS"/>
                        </a:rPr>
                        <a:t>a</a:t>
                      </a:r>
                      <a:r>
                        <a:rPr sz="1400" dirty="0">
                          <a:latin typeface="Trebuchet MS"/>
                          <a:cs typeface="Trebuchet MS"/>
                        </a:rPr>
                        <a:t>k</a:t>
                      </a:r>
                      <a:r>
                        <a:rPr sz="1400" spc="5" dirty="0">
                          <a:latin typeface="Trebuchet MS"/>
                          <a:cs typeface="Trebuchet MS"/>
                        </a:rPr>
                        <a:t>i</a:t>
                      </a:r>
                      <a:r>
                        <a:rPr sz="1400" spc="-5" dirty="0">
                          <a:latin typeface="Trebuchet MS"/>
                          <a:cs typeface="Trebuchet MS"/>
                        </a:rPr>
                        <a:t>n</a:t>
                      </a:r>
                      <a:r>
                        <a:rPr sz="1400" dirty="0">
                          <a:latin typeface="Trebuchet MS"/>
                          <a:cs typeface="Trebuchet MS"/>
                        </a:rPr>
                        <a:t>g</a:t>
                      </a:r>
                      <a:r>
                        <a:rPr sz="1400" spc="-90" dirty="0">
                          <a:latin typeface="Trebuchet MS"/>
                          <a:cs typeface="Trebuchet MS"/>
                        </a:rPr>
                        <a:t> </a:t>
                      </a:r>
                      <a:r>
                        <a:rPr sz="1400" spc="5" dirty="0">
                          <a:latin typeface="Trebuchet MS"/>
                          <a:cs typeface="Trebuchet MS"/>
                        </a:rPr>
                        <a:t>i</a:t>
                      </a:r>
                      <a:r>
                        <a:rPr sz="1400" dirty="0">
                          <a:latin typeface="Trebuchet MS"/>
                          <a:cs typeface="Trebuchet MS"/>
                        </a:rPr>
                        <a:t>t</a:t>
                      </a:r>
                      <a:r>
                        <a:rPr sz="1400" spc="-95" dirty="0">
                          <a:latin typeface="Trebuchet MS"/>
                          <a:cs typeface="Trebuchet MS"/>
                        </a:rPr>
                        <a:t> </a:t>
                      </a:r>
                      <a:r>
                        <a:rPr sz="1400" spc="-5" dirty="0">
                          <a:latin typeface="Trebuchet MS"/>
                          <a:cs typeface="Trebuchet MS"/>
                        </a:rPr>
                        <a:t>ha</a:t>
                      </a:r>
                      <a:r>
                        <a:rPr sz="1400" dirty="0">
                          <a:latin typeface="Trebuchet MS"/>
                          <a:cs typeface="Trebuchet MS"/>
                        </a:rPr>
                        <a:t>s</a:t>
                      </a:r>
                      <a:r>
                        <a:rPr sz="1400" spc="-85" dirty="0">
                          <a:latin typeface="Trebuchet MS"/>
                          <a:cs typeface="Trebuchet MS"/>
                        </a:rPr>
                        <a:t> </a:t>
                      </a:r>
                      <a:r>
                        <a:rPr sz="1400" spc="-5" dirty="0">
                          <a:latin typeface="Trebuchet MS"/>
                          <a:cs typeface="Trebuchet MS"/>
                        </a:rPr>
                        <a:t>b</a:t>
                      </a:r>
                      <a:r>
                        <a:rPr sz="1400" spc="5" dirty="0">
                          <a:latin typeface="Trebuchet MS"/>
                          <a:cs typeface="Trebuchet MS"/>
                        </a:rPr>
                        <a:t>ee</a:t>
                      </a:r>
                      <a:r>
                        <a:rPr sz="1400" dirty="0">
                          <a:latin typeface="Trebuchet MS"/>
                          <a:cs typeface="Trebuchet MS"/>
                        </a:rPr>
                        <a:t>n  </a:t>
                      </a:r>
                      <a:r>
                        <a:rPr sz="1400" spc="-5" dirty="0">
                          <a:latin typeface="Trebuchet MS"/>
                          <a:cs typeface="Trebuchet MS"/>
                        </a:rPr>
                        <a:t>r</a:t>
                      </a:r>
                      <a:r>
                        <a:rPr sz="1400" spc="5" dirty="0">
                          <a:latin typeface="Trebuchet MS"/>
                          <a:cs typeface="Trebuchet MS"/>
                        </a:rPr>
                        <a:t>e</a:t>
                      </a:r>
                      <a:r>
                        <a:rPr sz="1400" spc="-5" dirty="0">
                          <a:latin typeface="Trebuchet MS"/>
                          <a:cs typeface="Trebuchet MS"/>
                        </a:rPr>
                        <a:t>m</a:t>
                      </a:r>
                      <a:r>
                        <a:rPr sz="1400" spc="5" dirty="0">
                          <a:latin typeface="Trebuchet MS"/>
                          <a:cs typeface="Trebuchet MS"/>
                        </a:rPr>
                        <a:t>o</a:t>
                      </a:r>
                      <a:r>
                        <a:rPr sz="1400" dirty="0">
                          <a:latin typeface="Trebuchet MS"/>
                          <a:cs typeface="Trebuchet MS"/>
                        </a:rPr>
                        <a:t>v</a:t>
                      </a:r>
                      <a:r>
                        <a:rPr sz="1400" spc="5" dirty="0">
                          <a:latin typeface="Trebuchet MS"/>
                          <a:cs typeface="Trebuchet MS"/>
                        </a:rPr>
                        <a:t>e</a:t>
                      </a:r>
                      <a:r>
                        <a:rPr sz="1400" dirty="0">
                          <a:latin typeface="Trebuchet MS"/>
                          <a:cs typeface="Trebuchet MS"/>
                        </a:rPr>
                        <a:t>d.</a:t>
                      </a:r>
                      <a:r>
                        <a:rPr sz="1400" spc="-90" dirty="0">
                          <a:latin typeface="Trebuchet MS"/>
                          <a:cs typeface="Trebuchet MS"/>
                        </a:rPr>
                        <a:t> </a:t>
                      </a:r>
                      <a:r>
                        <a:rPr sz="1400" spc="-5" dirty="0">
                          <a:latin typeface="Trebuchet MS"/>
                          <a:cs typeface="Trebuchet MS"/>
                        </a:rPr>
                        <a:t>Th</a:t>
                      </a:r>
                      <a:r>
                        <a:rPr sz="1400" dirty="0">
                          <a:latin typeface="Trebuchet MS"/>
                          <a:cs typeface="Trebuchet MS"/>
                        </a:rPr>
                        <a:t>e</a:t>
                      </a:r>
                      <a:r>
                        <a:rPr sz="1400" spc="-85" dirty="0">
                          <a:latin typeface="Trebuchet MS"/>
                          <a:cs typeface="Trebuchet MS"/>
                        </a:rPr>
                        <a:t> </a:t>
                      </a:r>
                      <a:r>
                        <a:rPr sz="1400" spc="-5" dirty="0">
                          <a:latin typeface="Trebuchet MS"/>
                          <a:cs typeface="Trebuchet MS"/>
                        </a:rPr>
                        <a:t>Par</a:t>
                      </a:r>
                      <a:r>
                        <a:rPr sz="1400" spc="5" dirty="0">
                          <a:latin typeface="Trebuchet MS"/>
                          <a:cs typeface="Trebuchet MS"/>
                        </a:rPr>
                        <a:t>t</a:t>
                      </a:r>
                      <a:r>
                        <a:rPr sz="1400" dirty="0">
                          <a:latin typeface="Trebuchet MS"/>
                          <a:cs typeface="Trebuchet MS"/>
                        </a:rPr>
                        <a:t>y  </a:t>
                      </a:r>
                      <a:r>
                        <a:rPr sz="1400" spc="-5" dirty="0">
                          <a:latin typeface="Trebuchet MS"/>
                          <a:cs typeface="Trebuchet MS"/>
                        </a:rPr>
                        <a:t>in</a:t>
                      </a:r>
                      <a:r>
                        <a:rPr sz="1400" dirty="0">
                          <a:latin typeface="Trebuchet MS"/>
                          <a:cs typeface="Trebuchet MS"/>
                        </a:rPr>
                        <a:t>v</a:t>
                      </a:r>
                      <a:r>
                        <a:rPr sz="1400" spc="5" dirty="0">
                          <a:latin typeface="Trebuchet MS"/>
                          <a:cs typeface="Trebuchet MS"/>
                        </a:rPr>
                        <a:t>o</a:t>
                      </a:r>
                      <a:r>
                        <a:rPr sz="1400" dirty="0">
                          <a:latin typeface="Trebuchet MS"/>
                          <a:cs typeface="Trebuchet MS"/>
                        </a:rPr>
                        <a:t>k</a:t>
                      </a:r>
                      <a:r>
                        <a:rPr sz="1400" spc="-5" dirty="0">
                          <a:latin typeface="Trebuchet MS"/>
                          <a:cs typeface="Trebuchet MS"/>
                        </a:rPr>
                        <a:t>i</a:t>
                      </a:r>
                      <a:r>
                        <a:rPr sz="1400" spc="10" dirty="0">
                          <a:latin typeface="Trebuchet MS"/>
                          <a:cs typeface="Trebuchet MS"/>
                        </a:rPr>
                        <a:t>n</a:t>
                      </a:r>
                      <a:r>
                        <a:rPr sz="1400" dirty="0">
                          <a:latin typeface="Trebuchet MS"/>
                          <a:cs typeface="Trebuchet MS"/>
                        </a:rPr>
                        <a:t>g</a:t>
                      </a:r>
                      <a:r>
                        <a:rPr sz="1400" spc="-95" dirty="0">
                          <a:latin typeface="Trebuchet MS"/>
                          <a:cs typeface="Trebuchet MS"/>
                        </a:rPr>
                        <a:t> </a:t>
                      </a:r>
                      <a:r>
                        <a:rPr sz="1400" spc="-5" dirty="0">
                          <a:latin typeface="Trebuchet MS"/>
                          <a:cs typeface="Trebuchet MS"/>
                        </a:rPr>
                        <a:t>p</a:t>
                      </a:r>
                      <a:r>
                        <a:rPr sz="1400" spc="10" dirty="0">
                          <a:latin typeface="Trebuchet MS"/>
                          <a:cs typeface="Trebuchet MS"/>
                        </a:rPr>
                        <a:t>a</a:t>
                      </a:r>
                      <a:r>
                        <a:rPr sz="1400" spc="-5" dirty="0">
                          <a:latin typeface="Trebuchet MS"/>
                          <a:cs typeface="Trebuchet MS"/>
                        </a:rPr>
                        <a:t>r</a:t>
                      </a:r>
                      <a:r>
                        <a:rPr sz="1400" dirty="0">
                          <a:latin typeface="Trebuchet MS"/>
                          <a:cs typeface="Trebuchet MS"/>
                        </a:rPr>
                        <a:t>a</a:t>
                      </a:r>
                      <a:r>
                        <a:rPr sz="1400" spc="5" dirty="0">
                          <a:latin typeface="Trebuchet MS"/>
                          <a:cs typeface="Trebuchet MS"/>
                        </a:rPr>
                        <a:t>g</a:t>
                      </a:r>
                      <a:r>
                        <a:rPr sz="1400" spc="-5" dirty="0">
                          <a:latin typeface="Trebuchet MS"/>
                          <a:cs typeface="Trebuchet MS"/>
                        </a:rPr>
                        <a:t>r</a:t>
                      </a:r>
                      <a:r>
                        <a:rPr sz="1400" dirty="0">
                          <a:latin typeface="Trebuchet MS"/>
                          <a:cs typeface="Trebuchet MS"/>
                        </a:rPr>
                        <a:t>a</a:t>
                      </a:r>
                      <a:r>
                        <a:rPr sz="1400" spc="-5" dirty="0">
                          <a:latin typeface="Trebuchet MS"/>
                          <a:cs typeface="Trebuchet MS"/>
                        </a:rPr>
                        <a:t>p</a:t>
                      </a:r>
                      <a:r>
                        <a:rPr sz="1400" dirty="0">
                          <a:latin typeface="Trebuchet MS"/>
                          <a:cs typeface="Trebuchet MS"/>
                        </a:rPr>
                        <a:t>h</a:t>
                      </a:r>
                      <a:r>
                        <a:rPr sz="1400" spc="-90" dirty="0">
                          <a:latin typeface="Trebuchet MS"/>
                          <a:cs typeface="Trebuchet MS"/>
                        </a:rPr>
                        <a:t> </a:t>
                      </a:r>
                      <a:r>
                        <a:rPr sz="1400" dirty="0">
                          <a:latin typeface="Trebuchet MS"/>
                          <a:cs typeface="Trebuchet MS"/>
                        </a:rPr>
                        <a:t>4</a:t>
                      </a:r>
                      <a:endParaRPr sz="1400">
                        <a:latin typeface="Trebuchet MS"/>
                        <a:cs typeface="Trebuchet MS"/>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38</a:t>
            </a:fld>
            <a:endParaRPr spc="-10" dirty="0"/>
          </a:p>
        </p:txBody>
      </p:sp>
      <p:sp>
        <p:nvSpPr>
          <p:cNvPr id="2" name="object 2"/>
          <p:cNvSpPr txBox="1"/>
          <p:nvPr/>
        </p:nvSpPr>
        <p:spPr>
          <a:xfrm>
            <a:off x="7143107" y="334918"/>
            <a:ext cx="2023599" cy="205047"/>
          </a:xfrm>
          <a:prstGeom prst="rect">
            <a:avLst/>
          </a:prstGeom>
        </p:spPr>
        <p:txBody>
          <a:bodyPr vert="horz" wrap="square" lIns="0" tIns="7738" rIns="0" bIns="0" rtlCol="0">
            <a:spAutoFit/>
          </a:bodyPr>
          <a:lstStyle/>
          <a:p>
            <a:pPr marR="3258" algn="r">
              <a:spcBef>
                <a:spcPts val="61"/>
              </a:spcBef>
            </a:pPr>
            <a:r>
              <a:rPr sz="641" spc="-26" dirty="0">
                <a:solidFill>
                  <a:srgbClr val="79858E"/>
                </a:solidFill>
                <a:latin typeface="Trebuchet MS"/>
                <a:cs typeface="Trebuchet MS"/>
              </a:rPr>
              <a:t>Assessment</a:t>
            </a:r>
            <a:r>
              <a:rPr sz="641" spc="-87" dirty="0">
                <a:solidFill>
                  <a:srgbClr val="79858E"/>
                </a:solidFill>
                <a:latin typeface="Trebuchet MS"/>
                <a:cs typeface="Trebuchet MS"/>
              </a:rPr>
              <a:t> </a:t>
            </a:r>
            <a:r>
              <a:rPr sz="641" spc="-26" dirty="0">
                <a:solidFill>
                  <a:srgbClr val="79858E"/>
                </a:solidFill>
                <a:latin typeface="Trebuchet MS"/>
                <a:cs typeface="Trebuchet MS"/>
              </a:rPr>
              <a:t>of</a:t>
            </a:r>
            <a:r>
              <a:rPr sz="641" spc="-77" dirty="0">
                <a:solidFill>
                  <a:srgbClr val="79858E"/>
                </a:solidFill>
                <a:latin typeface="Trebuchet MS"/>
                <a:cs typeface="Trebuchet MS"/>
              </a:rPr>
              <a:t> </a:t>
            </a:r>
            <a:r>
              <a:rPr sz="641" spc="-35" dirty="0">
                <a:solidFill>
                  <a:srgbClr val="79858E"/>
                </a:solidFill>
                <a:latin typeface="Trebuchet MS"/>
                <a:cs typeface="Trebuchet MS"/>
              </a:rPr>
              <a:t>the</a:t>
            </a:r>
            <a:r>
              <a:rPr sz="641" spc="-80" dirty="0">
                <a:solidFill>
                  <a:srgbClr val="79858E"/>
                </a:solidFill>
                <a:latin typeface="Trebuchet MS"/>
                <a:cs typeface="Trebuchet MS"/>
              </a:rPr>
              <a:t> </a:t>
            </a:r>
            <a:r>
              <a:rPr sz="641" spc="-32" dirty="0">
                <a:solidFill>
                  <a:srgbClr val="79858E"/>
                </a:solidFill>
                <a:latin typeface="Trebuchet MS"/>
                <a:cs typeface="Trebuchet MS"/>
              </a:rPr>
              <a:t>implementation</a:t>
            </a:r>
            <a:r>
              <a:rPr sz="641" spc="-83" dirty="0">
                <a:solidFill>
                  <a:srgbClr val="79858E"/>
                </a:solidFill>
                <a:latin typeface="Trebuchet MS"/>
                <a:cs typeface="Trebuchet MS"/>
              </a:rPr>
              <a:t> </a:t>
            </a:r>
            <a:r>
              <a:rPr sz="641" spc="-26" dirty="0">
                <a:solidFill>
                  <a:srgbClr val="79858E"/>
                </a:solidFill>
                <a:latin typeface="Trebuchet MS"/>
                <a:cs typeface="Trebuchet MS"/>
              </a:rPr>
              <a:t>of</a:t>
            </a:r>
            <a:r>
              <a:rPr sz="641" spc="-73" dirty="0">
                <a:solidFill>
                  <a:srgbClr val="79858E"/>
                </a:solidFill>
                <a:latin typeface="Trebuchet MS"/>
                <a:cs typeface="Trebuchet MS"/>
              </a:rPr>
              <a:t> </a:t>
            </a:r>
            <a:r>
              <a:rPr sz="641" spc="-35" dirty="0">
                <a:solidFill>
                  <a:srgbClr val="79858E"/>
                </a:solidFill>
                <a:latin typeface="Trebuchet MS"/>
                <a:cs typeface="Trebuchet MS"/>
              </a:rPr>
              <a:t>the</a:t>
            </a:r>
            <a:r>
              <a:rPr sz="641" spc="-73" dirty="0">
                <a:solidFill>
                  <a:srgbClr val="79858E"/>
                </a:solidFill>
                <a:latin typeface="Trebuchet MS"/>
                <a:cs typeface="Trebuchet MS"/>
              </a:rPr>
              <a:t> </a:t>
            </a:r>
            <a:r>
              <a:rPr sz="641" spc="-16" dirty="0">
                <a:solidFill>
                  <a:srgbClr val="79858E"/>
                </a:solidFill>
                <a:latin typeface="Trebuchet MS"/>
                <a:cs typeface="Trebuchet MS"/>
              </a:rPr>
              <a:t>human</a:t>
            </a:r>
            <a:r>
              <a:rPr sz="641" spc="-77" dirty="0">
                <a:solidFill>
                  <a:srgbClr val="79858E"/>
                </a:solidFill>
                <a:latin typeface="Trebuchet MS"/>
                <a:cs typeface="Trebuchet MS"/>
              </a:rPr>
              <a:t> </a:t>
            </a:r>
            <a:r>
              <a:rPr sz="641" spc="-29" dirty="0">
                <a:solidFill>
                  <a:srgbClr val="79858E"/>
                </a:solidFill>
                <a:latin typeface="Trebuchet MS"/>
                <a:cs typeface="Trebuchet MS"/>
              </a:rPr>
              <a:t>rights</a:t>
            </a:r>
            <a:r>
              <a:rPr sz="641" spc="-73" dirty="0">
                <a:solidFill>
                  <a:srgbClr val="79858E"/>
                </a:solidFill>
                <a:latin typeface="Trebuchet MS"/>
                <a:cs typeface="Trebuchet MS"/>
              </a:rPr>
              <a:t> </a:t>
            </a:r>
            <a:r>
              <a:rPr sz="641" spc="-35" dirty="0">
                <a:solidFill>
                  <a:srgbClr val="79858E"/>
                </a:solidFill>
                <a:latin typeface="Trebuchet MS"/>
                <a:cs typeface="Trebuchet MS"/>
              </a:rPr>
              <a:t>clause</a:t>
            </a:r>
            <a:endParaRPr sz="641">
              <a:latin typeface="Trebuchet MS"/>
              <a:cs typeface="Trebuchet MS"/>
            </a:endParaRPr>
          </a:p>
          <a:p>
            <a:pPr marR="3665" algn="r"/>
            <a:r>
              <a:rPr sz="641" spc="-26" dirty="0">
                <a:solidFill>
                  <a:srgbClr val="79858E"/>
                </a:solidFill>
                <a:latin typeface="Trebuchet MS"/>
                <a:cs typeface="Trebuchet MS"/>
              </a:rPr>
              <a:t>in</a:t>
            </a:r>
            <a:r>
              <a:rPr sz="641" spc="-80" dirty="0">
                <a:solidFill>
                  <a:srgbClr val="79858E"/>
                </a:solidFill>
                <a:latin typeface="Trebuchet MS"/>
                <a:cs typeface="Trebuchet MS"/>
              </a:rPr>
              <a:t> </a:t>
            </a:r>
            <a:r>
              <a:rPr sz="641" spc="-38" dirty="0">
                <a:solidFill>
                  <a:srgbClr val="79858E"/>
                </a:solidFill>
                <a:latin typeface="Trebuchet MS"/>
                <a:cs typeface="Trebuchet MS"/>
              </a:rPr>
              <a:t>international</a:t>
            </a:r>
            <a:r>
              <a:rPr sz="641" spc="-73" dirty="0">
                <a:solidFill>
                  <a:srgbClr val="79858E"/>
                </a:solidFill>
                <a:latin typeface="Trebuchet MS"/>
                <a:cs typeface="Trebuchet MS"/>
              </a:rPr>
              <a:t> </a:t>
            </a:r>
            <a:r>
              <a:rPr sz="641" spc="-16" dirty="0">
                <a:solidFill>
                  <a:srgbClr val="79858E"/>
                </a:solidFill>
                <a:latin typeface="Trebuchet MS"/>
                <a:cs typeface="Trebuchet MS"/>
              </a:rPr>
              <a:t>and</a:t>
            </a:r>
            <a:r>
              <a:rPr sz="641" spc="-83" dirty="0">
                <a:solidFill>
                  <a:srgbClr val="79858E"/>
                </a:solidFill>
                <a:latin typeface="Trebuchet MS"/>
                <a:cs typeface="Trebuchet MS"/>
              </a:rPr>
              <a:t> </a:t>
            </a:r>
            <a:r>
              <a:rPr sz="641" spc="-38" dirty="0">
                <a:solidFill>
                  <a:srgbClr val="79858E"/>
                </a:solidFill>
                <a:latin typeface="Trebuchet MS"/>
                <a:cs typeface="Trebuchet MS"/>
              </a:rPr>
              <a:t>sectoral</a:t>
            </a:r>
            <a:r>
              <a:rPr sz="641" spc="-73" dirty="0">
                <a:solidFill>
                  <a:srgbClr val="79858E"/>
                </a:solidFill>
                <a:latin typeface="Trebuchet MS"/>
                <a:cs typeface="Trebuchet MS"/>
              </a:rPr>
              <a:t> </a:t>
            </a:r>
            <a:r>
              <a:rPr sz="641" spc="-32" dirty="0">
                <a:solidFill>
                  <a:srgbClr val="79858E"/>
                </a:solidFill>
                <a:latin typeface="Trebuchet MS"/>
                <a:cs typeface="Trebuchet MS"/>
              </a:rPr>
              <a:t>agreements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3500665226"/>
              </p:ext>
            </p:extLst>
          </p:nvPr>
        </p:nvGraphicFramePr>
        <p:xfrm>
          <a:off x="443883" y="742814"/>
          <a:ext cx="11310151" cy="5780267"/>
        </p:xfrm>
        <a:graphic>
          <a:graphicData uri="http://schemas.openxmlformats.org/drawingml/2006/table">
            <a:tbl>
              <a:tblPr firstRow="1" bandRow="1">
                <a:tableStyleId>{2D5ABB26-0587-4C30-8999-92F81FD0307C}</a:tableStyleId>
              </a:tblPr>
              <a:tblGrid>
                <a:gridCol w="2261381">
                  <a:extLst>
                    <a:ext uri="{9D8B030D-6E8A-4147-A177-3AD203B41FA5}">
                      <a16:colId xmlns:a16="http://schemas.microsoft.com/office/drawing/2014/main" val="20000"/>
                    </a:ext>
                  </a:extLst>
                </a:gridCol>
                <a:gridCol w="2261381">
                  <a:extLst>
                    <a:ext uri="{9D8B030D-6E8A-4147-A177-3AD203B41FA5}">
                      <a16:colId xmlns:a16="http://schemas.microsoft.com/office/drawing/2014/main" val="20001"/>
                    </a:ext>
                  </a:extLst>
                </a:gridCol>
                <a:gridCol w="2263004">
                  <a:extLst>
                    <a:ext uri="{9D8B030D-6E8A-4147-A177-3AD203B41FA5}">
                      <a16:colId xmlns:a16="http://schemas.microsoft.com/office/drawing/2014/main" val="20002"/>
                    </a:ext>
                  </a:extLst>
                </a:gridCol>
                <a:gridCol w="2261381">
                  <a:extLst>
                    <a:ext uri="{9D8B030D-6E8A-4147-A177-3AD203B41FA5}">
                      <a16:colId xmlns:a16="http://schemas.microsoft.com/office/drawing/2014/main" val="20003"/>
                    </a:ext>
                  </a:extLst>
                </a:gridCol>
                <a:gridCol w="2263004">
                  <a:extLst>
                    <a:ext uri="{9D8B030D-6E8A-4147-A177-3AD203B41FA5}">
                      <a16:colId xmlns:a16="http://schemas.microsoft.com/office/drawing/2014/main" val="20004"/>
                    </a:ext>
                  </a:extLst>
                </a:gridCol>
              </a:tblGrid>
              <a:tr h="499411">
                <a:tc>
                  <a:txBody>
                    <a:bodyPr/>
                    <a:lstStyle/>
                    <a:p>
                      <a:pPr marL="106045" marR="150495">
                        <a:lnSpc>
                          <a:spcPts val="1240"/>
                        </a:lnSpc>
                        <a:tabLst>
                          <a:tab pos="936625" algn="l"/>
                        </a:tabLst>
                      </a:pPr>
                      <a:r>
                        <a:rPr sz="1200" b="1" dirty="0">
                          <a:latin typeface="Tahoma"/>
                          <a:cs typeface="Tahoma"/>
                        </a:rPr>
                        <a:t>F</a:t>
                      </a:r>
                      <a:r>
                        <a:rPr sz="1200" b="1" spc="5" dirty="0">
                          <a:latin typeface="Tahoma"/>
                          <a:cs typeface="Tahoma"/>
                        </a:rPr>
                        <a:t>r</a:t>
                      </a:r>
                      <a:r>
                        <a:rPr sz="1200" b="1" dirty="0">
                          <a:latin typeface="Tahoma"/>
                          <a:cs typeface="Tahoma"/>
                        </a:rPr>
                        <a:t>a</a:t>
                      </a:r>
                      <a:r>
                        <a:rPr sz="1200" b="1" spc="-5" dirty="0">
                          <a:latin typeface="Tahoma"/>
                          <a:cs typeface="Tahoma"/>
                        </a:rPr>
                        <a:t>m</a:t>
                      </a:r>
                      <a:r>
                        <a:rPr sz="1200" b="1" dirty="0">
                          <a:latin typeface="Tahoma"/>
                          <a:cs typeface="Tahoma"/>
                        </a:rPr>
                        <a:t>ewo</a:t>
                      </a:r>
                      <a:r>
                        <a:rPr sz="1200" b="1" spc="5" dirty="0">
                          <a:latin typeface="Tahoma"/>
                          <a:cs typeface="Tahoma"/>
                        </a:rPr>
                        <a:t>r</a:t>
                      </a:r>
                      <a:r>
                        <a:rPr sz="1200" b="1" dirty="0">
                          <a:latin typeface="Tahoma"/>
                          <a:cs typeface="Tahoma"/>
                        </a:rPr>
                        <a:t>k	a</a:t>
                      </a:r>
                      <a:r>
                        <a:rPr sz="1200" b="1" spc="5" dirty="0">
                          <a:latin typeface="Tahoma"/>
                          <a:cs typeface="Tahoma"/>
                        </a:rPr>
                        <a:t>gr</a:t>
                      </a:r>
                      <a:r>
                        <a:rPr sz="1200" b="1" dirty="0">
                          <a:latin typeface="Tahoma"/>
                          <a:cs typeface="Tahoma"/>
                        </a:rPr>
                        <a:t>ee</a:t>
                      </a:r>
                      <a:r>
                        <a:rPr sz="1200" b="1" spc="-5" dirty="0">
                          <a:latin typeface="Tahoma"/>
                          <a:cs typeface="Tahoma"/>
                        </a:rPr>
                        <a:t>m</a:t>
                      </a:r>
                      <a:r>
                        <a:rPr sz="1200" b="1" dirty="0">
                          <a:latin typeface="Tahoma"/>
                          <a:cs typeface="Tahoma"/>
                        </a:rPr>
                        <a:t>en</a:t>
                      </a:r>
                      <a:r>
                        <a:rPr sz="1200" b="1" spc="-10" dirty="0">
                          <a:latin typeface="Tahoma"/>
                          <a:cs typeface="Tahoma"/>
                        </a:rPr>
                        <a:t>t</a:t>
                      </a:r>
                      <a:r>
                        <a:rPr sz="1200" b="1" dirty="0">
                          <a:latin typeface="Tahoma"/>
                          <a:cs typeface="Tahoma"/>
                        </a:rPr>
                        <a:t>s  </a:t>
                      </a:r>
                      <a:r>
                        <a:rPr sz="1200" b="1" spc="-5" dirty="0">
                          <a:latin typeface="Tahoma"/>
                          <a:cs typeface="Tahoma"/>
                        </a:rPr>
                        <a:t>P</a:t>
                      </a:r>
                      <a:r>
                        <a:rPr sz="1200" b="1" dirty="0">
                          <a:latin typeface="Tahoma"/>
                          <a:cs typeface="Tahoma"/>
                        </a:rPr>
                        <a:t>a</a:t>
                      </a:r>
                      <a:r>
                        <a:rPr sz="1200" b="1" spc="5" dirty="0">
                          <a:latin typeface="Tahoma"/>
                          <a:cs typeface="Tahoma"/>
                        </a:rPr>
                        <a:t>r</a:t>
                      </a:r>
                      <a:r>
                        <a:rPr sz="1200" b="1" dirty="0">
                          <a:latin typeface="Tahoma"/>
                          <a:cs typeface="Tahoma"/>
                        </a:rPr>
                        <a:t>t</a:t>
                      </a:r>
                      <a:r>
                        <a:rPr sz="1200" b="1" spc="-95" dirty="0">
                          <a:latin typeface="Tahoma"/>
                          <a:cs typeface="Tahoma"/>
                        </a:rPr>
                        <a:t> </a:t>
                      </a:r>
                      <a:r>
                        <a:rPr sz="1200" b="1" dirty="0">
                          <a:latin typeface="Tahoma"/>
                          <a:cs typeface="Tahoma"/>
                        </a:rPr>
                        <a:t>II</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J</a:t>
                      </a:r>
                      <a:r>
                        <a:rPr sz="1200" b="1" dirty="0">
                          <a:latin typeface="Tahoma"/>
                          <a:cs typeface="Tahoma"/>
                        </a:rPr>
                        <a:t>apan</a:t>
                      </a:r>
                      <a:r>
                        <a:rPr sz="1200" b="1" spc="-85" dirty="0">
                          <a:latin typeface="Tahoma"/>
                          <a:cs typeface="Tahoma"/>
                        </a:rPr>
                        <a:t> </a:t>
                      </a:r>
                      <a:r>
                        <a:rPr sz="1200" b="1" dirty="0">
                          <a:latin typeface="Tahoma"/>
                          <a:cs typeface="Tahoma"/>
                        </a:rPr>
                        <a:t>S</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18)</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A</a:t>
                      </a:r>
                      <a:r>
                        <a:rPr sz="1200" b="1" spc="5" dirty="0">
                          <a:latin typeface="Tahoma"/>
                          <a:cs typeface="Tahoma"/>
                        </a:rPr>
                        <a:t>C</a:t>
                      </a:r>
                      <a:r>
                        <a:rPr sz="1200" b="1" spc="-5" dirty="0">
                          <a:latin typeface="Tahoma"/>
                          <a:cs typeface="Tahoma"/>
                        </a:rPr>
                        <a:t>P</a:t>
                      </a:r>
                      <a:r>
                        <a:rPr sz="1200" b="1" dirty="0">
                          <a:latin typeface="Tahoma"/>
                          <a:cs typeface="Tahoma"/>
                        </a:rPr>
                        <a:t>-</a:t>
                      </a:r>
                      <a:r>
                        <a:rPr sz="1200" b="1" spc="-5" dirty="0">
                          <a:latin typeface="Tahoma"/>
                          <a:cs typeface="Tahoma"/>
                        </a:rPr>
                        <a:t>E</a:t>
                      </a:r>
                      <a:r>
                        <a:rPr sz="1200" b="1" dirty="0">
                          <a:latin typeface="Tahoma"/>
                          <a:cs typeface="Tahoma"/>
                        </a:rPr>
                        <a:t>U</a:t>
                      </a:r>
                      <a:r>
                        <a:rPr sz="1200" b="1" spc="-85" dirty="0">
                          <a:latin typeface="Tahoma"/>
                          <a:cs typeface="Tahoma"/>
                        </a:rPr>
                        <a:t> </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21)</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10" dirty="0">
                          <a:latin typeface="Tahoma"/>
                          <a:cs typeface="Tahoma"/>
                        </a:rPr>
                        <a:t>T</a:t>
                      </a:r>
                      <a:r>
                        <a:rPr sz="1200" b="1" dirty="0">
                          <a:latin typeface="Tahoma"/>
                          <a:cs typeface="Tahoma"/>
                        </a:rPr>
                        <a:t>hailand</a:t>
                      </a:r>
                      <a:r>
                        <a:rPr sz="1200" b="1" spc="-95" dirty="0">
                          <a:latin typeface="Tahoma"/>
                          <a:cs typeface="Tahoma"/>
                        </a:rPr>
                        <a:t> </a:t>
                      </a:r>
                      <a:r>
                        <a:rPr sz="1200" b="1" dirty="0">
                          <a:latin typeface="Tahoma"/>
                          <a:cs typeface="Tahoma"/>
                        </a:rPr>
                        <a:t>FA</a:t>
                      </a:r>
                      <a:r>
                        <a:rPr sz="1200" b="1" spc="-95" dirty="0">
                          <a:latin typeface="Tahoma"/>
                          <a:cs typeface="Tahoma"/>
                        </a:rPr>
                        <a:t> </a:t>
                      </a:r>
                      <a:r>
                        <a:rPr sz="1200" b="1" spc="-5" dirty="0">
                          <a:latin typeface="Tahoma"/>
                          <a:cs typeface="Tahoma"/>
                        </a:rPr>
                        <a:t>(</a:t>
                      </a:r>
                      <a:r>
                        <a:rPr sz="1200" b="1" spc="10" dirty="0">
                          <a:latin typeface="Tahoma"/>
                          <a:cs typeface="Tahoma"/>
                        </a:rPr>
                        <a:t>2</a:t>
                      </a:r>
                      <a:r>
                        <a:rPr sz="1200" b="1" spc="-5" dirty="0">
                          <a:latin typeface="Tahoma"/>
                          <a:cs typeface="Tahoma"/>
                        </a:rPr>
                        <a:t>022)</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spc="-5" dirty="0">
                          <a:latin typeface="Tahoma"/>
                          <a:cs typeface="Tahoma"/>
                        </a:rPr>
                        <a:t>M</a:t>
                      </a:r>
                      <a:r>
                        <a:rPr sz="1200" b="1" dirty="0">
                          <a:latin typeface="Tahoma"/>
                          <a:cs typeface="Tahoma"/>
                        </a:rPr>
                        <a:t>ala</a:t>
                      </a:r>
                      <a:r>
                        <a:rPr sz="1200" b="1" spc="-5" dirty="0">
                          <a:latin typeface="Tahoma"/>
                          <a:cs typeface="Tahoma"/>
                        </a:rPr>
                        <a:t>ys</a:t>
                      </a:r>
                      <a:r>
                        <a:rPr sz="1200" b="1" dirty="0">
                          <a:latin typeface="Tahoma"/>
                          <a:cs typeface="Tahoma"/>
                        </a:rPr>
                        <a:t>ia</a:t>
                      </a:r>
                      <a:r>
                        <a:rPr sz="1200" b="1" spc="-90" dirty="0">
                          <a:latin typeface="Tahoma"/>
                          <a:cs typeface="Tahoma"/>
                        </a:rPr>
                        <a:t> </a:t>
                      </a:r>
                      <a:r>
                        <a:rPr sz="1200" b="1" spc="5" dirty="0">
                          <a:latin typeface="Tahoma"/>
                          <a:cs typeface="Tahoma"/>
                        </a:rPr>
                        <a:t>PC</a:t>
                      </a:r>
                      <a:r>
                        <a:rPr sz="1200" b="1" dirty="0">
                          <a:latin typeface="Tahoma"/>
                          <a:cs typeface="Tahoma"/>
                        </a:rPr>
                        <a:t>A</a:t>
                      </a:r>
                      <a:r>
                        <a:rPr sz="1200" b="1" spc="-95" dirty="0">
                          <a:latin typeface="Tahoma"/>
                          <a:cs typeface="Tahoma"/>
                        </a:rPr>
                        <a:t> </a:t>
                      </a:r>
                      <a:r>
                        <a:rPr sz="1200" b="1" spc="-5" dirty="0">
                          <a:latin typeface="Tahoma"/>
                          <a:cs typeface="Tahoma"/>
                        </a:rPr>
                        <a:t>(20</a:t>
                      </a:r>
                      <a:r>
                        <a:rPr sz="1200" b="1" spc="10" dirty="0">
                          <a:latin typeface="Tahoma"/>
                          <a:cs typeface="Tahoma"/>
                        </a:rPr>
                        <a:t>2</a:t>
                      </a:r>
                      <a:r>
                        <a:rPr sz="1200" b="1" spc="-5" dirty="0">
                          <a:latin typeface="Tahoma"/>
                          <a:cs typeface="Tahoma"/>
                        </a:rPr>
                        <a:t>2)</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224528">
                <a:tc>
                  <a:txBody>
                    <a:bodyPr/>
                    <a:lstStyle/>
                    <a:p>
                      <a:pPr marL="106045">
                        <a:lnSpc>
                          <a:spcPts val="1175"/>
                        </a:lnSpc>
                        <a:spcBef>
                          <a:spcPts val="5"/>
                        </a:spcBef>
                      </a:pPr>
                      <a:r>
                        <a:rPr sz="1200" b="1" spc="-5" dirty="0">
                          <a:latin typeface="Tahoma"/>
                          <a:cs typeface="Tahoma"/>
                        </a:rPr>
                        <a:t>Ess</a:t>
                      </a:r>
                      <a:r>
                        <a:rPr sz="1200" b="1" dirty="0">
                          <a:latin typeface="Tahoma"/>
                          <a:cs typeface="Tahoma"/>
                        </a:rPr>
                        <a:t>en</a:t>
                      </a:r>
                      <a:r>
                        <a:rPr sz="1200" b="1" spc="-10" dirty="0">
                          <a:latin typeface="Tahoma"/>
                          <a:cs typeface="Tahoma"/>
                        </a:rPr>
                        <a:t>t</a:t>
                      </a:r>
                      <a:r>
                        <a:rPr sz="1200" b="1" dirty="0">
                          <a:latin typeface="Tahoma"/>
                          <a:cs typeface="Tahoma"/>
                        </a:rPr>
                        <a:t>ial</a:t>
                      </a:r>
                      <a:r>
                        <a:rPr sz="1200" b="1" spc="-90" dirty="0">
                          <a:latin typeface="Tahoma"/>
                          <a:cs typeface="Tahoma"/>
                        </a:rPr>
                        <a:t> </a:t>
                      </a:r>
                      <a:r>
                        <a:rPr sz="1200" b="1" dirty="0">
                          <a:latin typeface="Tahoma"/>
                          <a:cs typeface="Tahoma"/>
                        </a:rPr>
                        <a:t>ele</a:t>
                      </a:r>
                      <a:r>
                        <a:rPr sz="1200" b="1" spc="-5" dirty="0">
                          <a:latin typeface="Tahoma"/>
                          <a:cs typeface="Tahoma"/>
                        </a:rPr>
                        <a:t>m</a:t>
                      </a:r>
                      <a:r>
                        <a:rPr sz="1200" b="1" dirty="0">
                          <a:latin typeface="Tahoma"/>
                          <a:cs typeface="Tahoma"/>
                        </a:rPr>
                        <a:t>e</a:t>
                      </a:r>
                      <a:r>
                        <a:rPr sz="1200" b="1" spc="15" dirty="0">
                          <a:latin typeface="Tahoma"/>
                          <a:cs typeface="Tahoma"/>
                        </a:rPr>
                        <a:t>n</a:t>
                      </a:r>
                      <a:r>
                        <a:rPr sz="1200" b="1" spc="-10" dirty="0">
                          <a:latin typeface="Tahoma"/>
                          <a:cs typeface="Tahoma"/>
                        </a:rPr>
                        <a:t>t</a:t>
                      </a:r>
                      <a:r>
                        <a:rPr sz="1200" b="1" dirty="0">
                          <a:latin typeface="Tahoma"/>
                          <a:cs typeface="Tahoma"/>
                        </a:rPr>
                        <a:t>s</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2(1)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9(7)</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1"/>
                  </a:ext>
                </a:extLst>
              </a:tr>
              <a:tr h="3164323">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170815">
                        <a:lnSpc>
                          <a:spcPts val="1200"/>
                        </a:lnSpc>
                        <a:spcBef>
                          <a:spcPts val="10"/>
                        </a:spcBef>
                      </a:pP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a:t>
                      </a:r>
                      <a:r>
                        <a:rPr sz="1200" spc="5" dirty="0">
                          <a:highlight>
                            <a:srgbClr val="FFFF00"/>
                          </a:highlight>
                          <a:latin typeface="Trebuchet MS"/>
                          <a:cs typeface="Trebuchet MS"/>
                        </a:rPr>
                        <a:t>l</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spc="-5" dirty="0">
                          <a:highlight>
                            <a:srgbClr val="FFFF00"/>
                          </a:highlight>
                          <a:latin typeface="Trebuchet MS"/>
                          <a:cs typeface="Trebuchet MS"/>
                        </a:rPr>
                        <a:t>n</a:t>
                      </a:r>
                      <a:r>
                        <a:rPr sz="1200" dirty="0">
                          <a:highlight>
                            <a:srgbClr val="FFFF00"/>
                          </a:highlight>
                          <a:latin typeface="Trebuchet MS"/>
                          <a:cs typeface="Trebuchet MS"/>
                        </a:rPr>
                        <a:t>ue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  u</a:t>
                      </a:r>
                      <a:r>
                        <a:rPr sz="1200" spc="-5" dirty="0">
                          <a:highlight>
                            <a:srgbClr val="FFFF00"/>
                          </a:highlight>
                          <a:latin typeface="Trebuchet MS"/>
                          <a:cs typeface="Trebuchet MS"/>
                        </a:rPr>
                        <a:t>ph</a:t>
                      </a:r>
                      <a:r>
                        <a:rPr sz="1200" spc="5" dirty="0">
                          <a:highlight>
                            <a:srgbClr val="FFFF00"/>
                          </a:highlight>
                          <a:latin typeface="Trebuchet MS"/>
                          <a:cs typeface="Trebuchet MS"/>
                        </a:rPr>
                        <a:t>ol</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har</a:t>
                      </a:r>
                      <a:r>
                        <a:rPr sz="1200" spc="5" dirty="0">
                          <a:highlight>
                            <a:srgbClr val="FFFF00"/>
                          </a:highlight>
                          <a:latin typeface="Trebuchet MS"/>
                          <a:cs typeface="Trebuchet MS"/>
                        </a:rPr>
                        <a:t>e</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dirty="0">
                          <a:highlight>
                            <a:srgbClr val="FFFF00"/>
                          </a:highlight>
                          <a:latin typeface="Trebuchet MS"/>
                          <a:cs typeface="Trebuchet MS"/>
                        </a:rPr>
                        <a:t>v</a:t>
                      </a:r>
                      <a:r>
                        <a:rPr sz="1200" spc="-5" dirty="0">
                          <a:highlight>
                            <a:srgbClr val="FFFF00"/>
                          </a:highlight>
                          <a:latin typeface="Trebuchet MS"/>
                          <a:cs typeface="Trebuchet MS"/>
                        </a:rPr>
                        <a:t>a</a:t>
                      </a:r>
                      <a:r>
                        <a:rPr sz="1200" spc="5" dirty="0">
                          <a:highlight>
                            <a:srgbClr val="FFFF00"/>
                          </a:highlight>
                          <a:latin typeface="Trebuchet MS"/>
                          <a:cs typeface="Trebuchet MS"/>
                        </a:rPr>
                        <a:t>l</a:t>
                      </a:r>
                      <a:r>
                        <a:rPr sz="1200" dirty="0">
                          <a:highlight>
                            <a:srgbClr val="FFFF00"/>
                          </a:highlight>
                          <a:latin typeface="Trebuchet MS"/>
                          <a:cs typeface="Trebuchet MS"/>
                        </a:rPr>
                        <a:t>u</a:t>
                      </a:r>
                      <a:r>
                        <a:rPr sz="1200" spc="5" dirty="0">
                          <a:highlight>
                            <a:srgbClr val="FFFF00"/>
                          </a:highlight>
                          <a:latin typeface="Trebuchet MS"/>
                          <a:cs typeface="Trebuchet MS"/>
                        </a:rPr>
                        <a:t>es</a:t>
                      </a:r>
                      <a:endParaRPr sz="1200" dirty="0">
                        <a:highlight>
                          <a:srgbClr val="FFFF00"/>
                        </a:highlight>
                        <a:latin typeface="Trebuchet MS"/>
                        <a:cs typeface="Trebuchet MS"/>
                      </a:endParaRPr>
                    </a:p>
                    <a:p>
                      <a:pPr marL="106680" marR="229235">
                        <a:lnSpc>
                          <a:spcPts val="1200"/>
                        </a:lnSpc>
                        <a:spcBef>
                          <a:spcPts val="15"/>
                        </a:spcBef>
                      </a:pP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pr</a:t>
                      </a:r>
                      <a:r>
                        <a:rPr sz="1200" spc="5" dirty="0">
                          <a:highlight>
                            <a:srgbClr val="FFFF00"/>
                          </a:highlight>
                          <a:latin typeface="Trebuchet MS"/>
                          <a:cs typeface="Trebuchet MS"/>
                        </a:rPr>
                        <a:t>i</a:t>
                      </a:r>
                      <a:r>
                        <a:rPr sz="1200" spc="-5" dirty="0">
                          <a:highlight>
                            <a:srgbClr val="FFFF00"/>
                          </a:highlight>
                          <a:latin typeface="Trebuchet MS"/>
                          <a:cs typeface="Trebuchet MS"/>
                        </a:rPr>
                        <a:t>nc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  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crac</a:t>
                      </a:r>
                      <a:r>
                        <a:rPr sz="1200" spc="10" dirty="0">
                          <a:highlight>
                            <a:srgbClr val="FFFF00"/>
                          </a:highlight>
                          <a:latin typeface="Trebuchet MS"/>
                          <a:cs typeface="Trebuchet MS"/>
                        </a:rPr>
                        <a:t>y</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r</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l</a:t>
                      </a:r>
                      <a:r>
                        <a:rPr sz="1200" spc="-5" dirty="0">
                          <a:highlight>
                            <a:srgbClr val="FFFF00"/>
                          </a:highlight>
                          <a:latin typeface="Trebuchet MS"/>
                          <a:cs typeface="Trebuchet MS"/>
                        </a:rPr>
                        <a:t>aw</a:t>
                      </a:r>
                      <a:r>
                        <a:rPr sz="1200"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and  f</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am</a:t>
                      </a:r>
                      <a:r>
                        <a:rPr sz="1200" spc="5" dirty="0">
                          <a:highlight>
                            <a:srgbClr val="FFFF00"/>
                          </a:highlight>
                          <a:latin typeface="Trebuchet MS"/>
                          <a:cs typeface="Trebuchet MS"/>
                        </a:rPr>
                        <a:t>e</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al</a:t>
                      </a:r>
                      <a:r>
                        <a:rPr sz="1200" spc="-85" dirty="0">
                          <a:highlight>
                            <a:srgbClr val="FFFF00"/>
                          </a:highlight>
                          <a:latin typeface="Trebuchet MS"/>
                          <a:cs typeface="Trebuchet MS"/>
                        </a:rPr>
                        <a:t> </a:t>
                      </a:r>
                      <a:r>
                        <a:rPr sz="1200" spc="-5" dirty="0">
                          <a:highlight>
                            <a:srgbClr val="FFFF00"/>
                          </a:highlight>
                          <a:latin typeface="Trebuchet MS"/>
                          <a:cs typeface="Trebuchet MS"/>
                        </a:rPr>
                        <a:t>fr</a:t>
                      </a:r>
                      <a:r>
                        <a:rPr sz="1200" spc="5" dirty="0">
                          <a:highlight>
                            <a:srgbClr val="FFFF00"/>
                          </a:highlight>
                          <a:latin typeface="Trebuchet MS"/>
                          <a:cs typeface="Trebuchet MS"/>
                        </a:rPr>
                        <a:t>ee</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m</a:t>
                      </a:r>
                      <a:r>
                        <a:rPr sz="1200" dirty="0">
                          <a:highlight>
                            <a:srgbClr val="FFFF00"/>
                          </a:highlight>
                          <a:latin typeface="Trebuchet MS"/>
                          <a:cs typeface="Trebuchet MS"/>
                        </a:rPr>
                        <a:t>s  </a:t>
                      </a:r>
                      <a:r>
                        <a:rPr sz="1200" spc="-5" dirty="0">
                          <a:highlight>
                            <a:srgbClr val="FFFF00"/>
                          </a:highlight>
                          <a:latin typeface="Trebuchet MS"/>
                          <a:cs typeface="Trebuchet MS"/>
                        </a:rPr>
                        <a:t>wh</a:t>
                      </a:r>
                      <a:r>
                        <a:rPr sz="1200" spc="-10" dirty="0">
                          <a:highlight>
                            <a:srgbClr val="FFFF00"/>
                          </a:highlight>
                          <a:latin typeface="Trebuchet MS"/>
                          <a:cs typeface="Trebuchet MS"/>
                        </a:rPr>
                        <a:t>i</a:t>
                      </a:r>
                      <a:r>
                        <a:rPr sz="1200" spc="5" dirty="0">
                          <a:highlight>
                            <a:srgbClr val="FFFF00"/>
                          </a:highlight>
                          <a:latin typeface="Trebuchet MS"/>
                          <a:cs typeface="Trebuchet MS"/>
                        </a:rPr>
                        <a:t>c</a:t>
                      </a:r>
                      <a:r>
                        <a:rPr sz="1200" dirty="0">
                          <a:highlight>
                            <a:srgbClr val="FFFF00"/>
                          </a:highlight>
                          <a:latin typeface="Trebuchet MS"/>
                          <a:cs typeface="Trebuchet MS"/>
                        </a:rPr>
                        <a:t>h</a:t>
                      </a:r>
                      <a:r>
                        <a:rPr sz="1200" spc="-90"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rp</a:t>
                      </a:r>
                      <a:r>
                        <a:rPr sz="1200" spc="5"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he  </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10" dirty="0">
                          <a:highlight>
                            <a:srgbClr val="FFFF00"/>
                          </a:highlight>
                          <a:latin typeface="Trebuchet MS"/>
                          <a:cs typeface="Trebuchet MS"/>
                        </a:rPr>
                        <a:t>ti</a:t>
                      </a:r>
                      <a:r>
                        <a:rPr sz="1200" dirty="0">
                          <a:highlight>
                            <a:srgbClr val="FFFF00"/>
                          </a:highlight>
                          <a:latin typeface="Trebuchet MS"/>
                          <a:cs typeface="Trebuchet MS"/>
                        </a:rPr>
                        <a:t>c</a:t>
                      </a:r>
                      <a:r>
                        <a:rPr sz="1200" spc="-90" dirty="0">
                          <a:highlight>
                            <a:srgbClr val="FFFF00"/>
                          </a:highlight>
                          <a:latin typeface="Trebuchet MS"/>
                          <a:cs typeface="Trebuchet MS"/>
                        </a:rPr>
                        <a:t> </a:t>
                      </a:r>
                      <a:r>
                        <a:rPr sz="1200" spc="1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al</a:t>
                      </a:r>
                    </a:p>
                    <a:p>
                      <a:pPr marL="106680" marR="163195">
                        <a:lnSpc>
                          <a:spcPts val="1200"/>
                        </a:lnSpc>
                        <a:spcBef>
                          <a:spcPts val="10"/>
                        </a:spcBef>
                      </a:pPr>
                      <a:r>
                        <a:rPr sz="1200" spc="-5" dirty="0">
                          <a:highlight>
                            <a:srgbClr val="FFFF00"/>
                          </a:highlight>
                          <a:latin typeface="Trebuchet MS"/>
                          <a:cs typeface="Trebuchet MS"/>
                        </a:rPr>
                        <a:t>p</a:t>
                      </a:r>
                      <a:r>
                        <a:rPr sz="1200" spc="5" dirty="0">
                          <a:highlight>
                            <a:srgbClr val="FFFF00"/>
                          </a:highlight>
                          <a:latin typeface="Trebuchet MS"/>
                          <a:cs typeface="Trebuchet MS"/>
                        </a:rPr>
                        <a:t>ol</a:t>
                      </a:r>
                      <a:r>
                        <a:rPr sz="1200" spc="-10" dirty="0">
                          <a:highlight>
                            <a:srgbClr val="FFFF00"/>
                          </a:highlight>
                          <a:latin typeface="Trebuchet MS"/>
                          <a:cs typeface="Trebuchet MS"/>
                        </a:rPr>
                        <a:t>i</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dirty="0">
                          <a:latin typeface="Trebuchet MS"/>
                          <a:cs typeface="Trebuchet MS"/>
                        </a:rPr>
                        <a:t>.</a:t>
                      </a:r>
                      <a:r>
                        <a:rPr sz="1200" spc="-90" dirty="0">
                          <a:latin typeface="Trebuchet MS"/>
                          <a:cs typeface="Trebuchet MS"/>
                        </a:rPr>
                        <a:t> </a:t>
                      </a:r>
                      <a:r>
                        <a:rPr sz="1200" dirty="0">
                          <a:latin typeface="Trebuchet MS"/>
                          <a:cs typeface="Trebuchet MS"/>
                        </a:rPr>
                        <a:t>In</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g</a:t>
                      </a:r>
                      <a:r>
                        <a:rPr sz="1200" dirty="0">
                          <a:latin typeface="Trebuchet MS"/>
                          <a:cs typeface="Trebuchet MS"/>
                        </a:rPr>
                        <a:t>a</a:t>
                      </a:r>
                      <a:r>
                        <a:rPr sz="1200" spc="-5" dirty="0">
                          <a:latin typeface="Trebuchet MS"/>
                          <a:cs typeface="Trebuchet MS"/>
                        </a:rPr>
                        <a:t>r</a:t>
                      </a:r>
                      <a:r>
                        <a:rPr sz="1200" dirty="0">
                          <a:latin typeface="Trebuchet MS"/>
                          <a:cs typeface="Trebuchet MS"/>
                        </a:rPr>
                        <a:t>d,</a:t>
                      </a:r>
                      <a:r>
                        <a:rPr sz="1200" spc="-8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af</a:t>
                      </a:r>
                      <a:r>
                        <a:rPr sz="1200" spc="5" dirty="0">
                          <a:latin typeface="Trebuchet MS"/>
                          <a:cs typeface="Trebuchet MS"/>
                        </a:rPr>
                        <a:t>f</a:t>
                      </a:r>
                      <a:r>
                        <a:rPr sz="1200" spc="-5" dirty="0">
                          <a:latin typeface="Trebuchet MS"/>
                          <a:cs typeface="Trebuchet MS"/>
                        </a:rPr>
                        <a:t>i</a:t>
                      </a:r>
                      <a:r>
                        <a:rPr sz="1200" spc="10" dirty="0">
                          <a:latin typeface="Trebuchet MS"/>
                          <a:cs typeface="Trebuchet MS"/>
                        </a:rPr>
                        <a:t>r</a:t>
                      </a:r>
                      <a:r>
                        <a:rPr sz="1200" dirty="0">
                          <a:latin typeface="Trebuchet MS"/>
                          <a:cs typeface="Trebuchet MS"/>
                        </a:rPr>
                        <a:t>m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dirty="0">
                          <a:latin typeface="Trebuchet MS"/>
                          <a:cs typeface="Trebuchet MS"/>
                        </a:rPr>
                        <a:t>t</a:t>
                      </a:r>
                      <a:r>
                        <a:rPr sz="1200" spc="-9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spc="-5" dirty="0">
                          <a:latin typeface="Trebuchet MS"/>
                          <a:cs typeface="Trebuchet MS"/>
                        </a:rPr>
                        <a:t>r</a:t>
                      </a:r>
                      <a:r>
                        <a:rPr sz="1200" dirty="0">
                          <a:latin typeface="Trebuchet MS"/>
                          <a:cs typeface="Trebuchet MS"/>
                        </a:rPr>
                        <a:t>s</a:t>
                      </a:r>
                      <a:r>
                        <a:rPr sz="1200" spc="-5" dirty="0">
                          <a:latin typeface="Trebuchet MS"/>
                          <a:cs typeface="Trebuchet MS"/>
                        </a:rPr>
                        <a:t>a</a:t>
                      </a:r>
                      <a:r>
                        <a:rPr sz="1200" dirty="0">
                          <a:latin typeface="Trebuchet MS"/>
                          <a:cs typeface="Trebuchet MS"/>
                        </a:rPr>
                        <a:t>l  </a:t>
                      </a:r>
                      <a:r>
                        <a:rPr sz="1200" spc="-5"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l</a:t>
                      </a:r>
                      <a:r>
                        <a:rPr sz="1200" spc="-5" dirty="0">
                          <a:latin typeface="Trebuchet MS"/>
                          <a:cs typeface="Trebuchet MS"/>
                        </a:rPr>
                        <a:t>ara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t>
                      </a:r>
                      <a:r>
                        <a:rPr sz="1200" spc="10" dirty="0">
                          <a:latin typeface="Trebuchet MS"/>
                          <a:cs typeface="Trebuchet MS"/>
                        </a:rPr>
                        <a:t>a</a:t>
                      </a:r>
                      <a:r>
                        <a:rPr sz="1200" dirty="0">
                          <a:latin typeface="Trebuchet MS"/>
                          <a:cs typeface="Trebuchet MS"/>
                        </a:rPr>
                        <a:t>n  R</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h</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ele</a:t>
                      </a:r>
                      <a:r>
                        <a:rPr sz="1200" dirty="0">
                          <a:latin typeface="Trebuchet MS"/>
                          <a:cs typeface="Trebuchet MS"/>
                        </a:rPr>
                        <a:t>v</a:t>
                      </a:r>
                      <a:r>
                        <a:rPr sz="1200" spc="-5" dirty="0">
                          <a:latin typeface="Trebuchet MS"/>
                          <a:cs typeface="Trebuchet MS"/>
                        </a:rPr>
                        <a:t>an</a:t>
                      </a:r>
                      <a:r>
                        <a:rPr sz="1200" dirty="0">
                          <a:latin typeface="Trebuchet MS"/>
                          <a:cs typeface="Trebuchet MS"/>
                        </a:rPr>
                        <a:t>t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r>
                        <a:rPr sz="1200" spc="-85" dirty="0">
                          <a:latin typeface="Trebuchet MS"/>
                          <a:cs typeface="Trebuchet MS"/>
                        </a:rPr>
                        <a:t> </a:t>
                      </a:r>
                      <a:r>
                        <a:rPr sz="1200" spc="-5" dirty="0">
                          <a:latin typeface="Trebuchet MS"/>
                          <a:cs typeface="Trebuchet MS"/>
                        </a:rPr>
                        <a:t>h</a:t>
                      </a:r>
                      <a:r>
                        <a:rPr sz="1200" dirty="0">
                          <a:latin typeface="Trebuchet MS"/>
                          <a:cs typeface="Trebuchet MS"/>
                        </a:rPr>
                        <a:t>u</a:t>
                      </a:r>
                      <a:r>
                        <a:rPr sz="1200" spc="-5" dirty="0">
                          <a:latin typeface="Trebuchet MS"/>
                          <a:cs typeface="Trebuchet MS"/>
                        </a:rPr>
                        <a:t>ma</a:t>
                      </a:r>
                      <a:r>
                        <a:rPr sz="1200" dirty="0">
                          <a:latin typeface="Trebuchet MS"/>
                          <a:cs typeface="Trebuchet MS"/>
                        </a:rPr>
                        <a:t>n</a:t>
                      </a:r>
                      <a:r>
                        <a:rPr sz="1200" spc="-90" dirty="0">
                          <a:latin typeface="Trebuchet MS"/>
                          <a:cs typeface="Trebuchet MS"/>
                        </a:rPr>
                        <a:t> </a:t>
                      </a:r>
                      <a:r>
                        <a:rPr sz="1200" spc="10" dirty="0">
                          <a:latin typeface="Trebuchet MS"/>
                          <a:cs typeface="Trebuchet MS"/>
                        </a:rPr>
                        <a:t>r</a:t>
                      </a:r>
                      <a:r>
                        <a:rPr sz="1200" spc="-10" dirty="0">
                          <a:latin typeface="Trebuchet MS"/>
                          <a:cs typeface="Trebuchet MS"/>
                        </a:rPr>
                        <a:t>i</a:t>
                      </a:r>
                      <a:r>
                        <a:rPr sz="1200" spc="5" dirty="0">
                          <a:latin typeface="Trebuchet MS"/>
                          <a:cs typeface="Trebuchet MS"/>
                        </a:rPr>
                        <a:t>g</a:t>
                      </a:r>
                      <a:r>
                        <a:rPr sz="1200" spc="-5" dirty="0">
                          <a:latin typeface="Trebuchet MS"/>
                          <a:cs typeface="Trebuchet MS"/>
                        </a:rPr>
                        <a:t>h</a:t>
                      </a:r>
                      <a:r>
                        <a:rPr sz="1200" spc="-10" dirty="0">
                          <a:latin typeface="Trebuchet MS"/>
                          <a:cs typeface="Trebuchet MS"/>
                        </a:rPr>
                        <a:t>t</a:t>
                      </a:r>
                      <a:r>
                        <a:rPr sz="1200" dirty="0">
                          <a:latin typeface="Trebuchet MS"/>
                          <a:cs typeface="Trebuchet MS"/>
                        </a:rPr>
                        <a:t>s</a:t>
                      </a:r>
                    </a:p>
                    <a:p>
                      <a:pPr marL="106680" marR="320040">
                        <a:lnSpc>
                          <a:spcPts val="1200"/>
                        </a:lnSpc>
                        <a:spcBef>
                          <a:spcPts val="15"/>
                        </a:spcBef>
                      </a:pPr>
                      <a:r>
                        <a:rPr sz="1200" spc="-10" dirty="0">
                          <a:latin typeface="Trebuchet MS"/>
                          <a:cs typeface="Trebuchet MS"/>
                        </a:rPr>
                        <a:t>t</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a</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spc="-5" dirty="0">
                          <a:latin typeface="Trebuchet MS"/>
                          <a:cs typeface="Trebuchet MS"/>
                        </a:rPr>
                        <a:t>wh</a:t>
                      </a:r>
                      <a:r>
                        <a:rPr sz="1200" spc="5"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y</a:t>
                      </a:r>
                      <a:r>
                        <a:rPr sz="1200" spc="-90" dirty="0">
                          <a:latin typeface="Trebuchet MS"/>
                          <a:cs typeface="Trebuchet MS"/>
                        </a:rPr>
                        <a:t> </a:t>
                      </a:r>
                      <a:r>
                        <a:rPr sz="1200" spc="10" dirty="0">
                          <a:latin typeface="Trebuchet MS"/>
                          <a:cs typeface="Trebuchet MS"/>
                        </a:rPr>
                        <a:t>a</a:t>
                      </a:r>
                      <a:r>
                        <a:rPr sz="1200" spc="-5" dirty="0">
                          <a:latin typeface="Trebuchet MS"/>
                          <a:cs typeface="Trebuchet MS"/>
                        </a:rPr>
                        <a:t>r</a:t>
                      </a:r>
                      <a:r>
                        <a:rPr sz="1200" dirty="0">
                          <a:latin typeface="Trebuchet MS"/>
                          <a:cs typeface="Trebuchet MS"/>
                        </a:rPr>
                        <a:t>e  </a:t>
                      </a:r>
                      <a:r>
                        <a:rPr sz="1200" spc="-60" dirty="0">
                          <a:latin typeface="Trebuchet MS"/>
                          <a:cs typeface="Trebuchet MS"/>
                        </a:rPr>
                        <a:t>parties.</a:t>
                      </a:r>
                      <a:endParaRPr sz="1200" dirty="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231140">
                        <a:lnSpc>
                          <a:spcPts val="1200"/>
                        </a:lnSpc>
                        <a:spcBef>
                          <a:spcPts val="10"/>
                        </a:spcBef>
                      </a:pPr>
                      <a:r>
                        <a:rPr sz="1200" spc="5" dirty="0">
                          <a:highlight>
                            <a:srgbClr val="FFFF00"/>
                          </a:highlight>
                          <a:latin typeface="Trebuchet MS"/>
                          <a:cs typeface="Trebuchet MS"/>
                        </a:rPr>
                        <a:t>[</a:t>
                      </a:r>
                      <a:r>
                        <a:rPr sz="1200"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t>
                      </a:r>
                      <a:r>
                        <a:rPr sz="1200" dirty="0">
                          <a:highlight>
                            <a:srgbClr val="FFFF00"/>
                          </a:highlight>
                          <a:latin typeface="Trebuchet MS"/>
                          <a:cs typeface="Trebuchet MS"/>
                        </a:rPr>
                        <a:t>an</a:t>
                      </a:r>
                      <a:r>
                        <a:rPr sz="1200" spc="-90" dirty="0">
                          <a:highlight>
                            <a:srgbClr val="FFFF00"/>
                          </a:highlight>
                          <a:latin typeface="Trebuchet MS"/>
                          <a:cs typeface="Trebuchet MS"/>
                        </a:rPr>
                        <a:t> </a:t>
                      </a:r>
                      <a:r>
                        <a:rPr sz="1200" spc="-5" dirty="0">
                          <a:highlight>
                            <a:srgbClr val="FFFF00"/>
                          </a:highlight>
                          <a:latin typeface="Trebuchet MS"/>
                          <a:cs typeface="Trebuchet MS"/>
                        </a:rPr>
                        <a:t>r</a:t>
                      </a:r>
                      <a:r>
                        <a:rPr sz="1200" spc="5"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  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dirty="0">
                          <a:highlight>
                            <a:srgbClr val="FFFF00"/>
                          </a:highlight>
                          <a:latin typeface="Trebuchet MS"/>
                          <a:cs typeface="Trebuchet MS"/>
                        </a:rPr>
                        <a:t>c</a:t>
                      </a:r>
                      <a:r>
                        <a:rPr sz="1200" spc="-90" dirty="0">
                          <a:highlight>
                            <a:srgbClr val="FFFF00"/>
                          </a:highlight>
                          <a:latin typeface="Trebuchet MS"/>
                          <a:cs typeface="Trebuchet MS"/>
                        </a:rPr>
                        <a:t> </a:t>
                      </a:r>
                      <a:r>
                        <a:rPr sz="1200" spc="5" dirty="0">
                          <a:highlight>
                            <a:srgbClr val="FFFF00"/>
                          </a:highlight>
                          <a:latin typeface="Trebuchet MS"/>
                          <a:cs typeface="Trebuchet MS"/>
                        </a:rPr>
                        <a:t>p</a:t>
                      </a: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p>
                    <a:p>
                      <a:pPr marL="106680" marR="213995">
                        <a:lnSpc>
                          <a:spcPts val="1200"/>
                        </a:lnSpc>
                        <a:spcBef>
                          <a:spcPts val="15"/>
                        </a:spcBef>
                      </a:pP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r</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l</a:t>
                      </a:r>
                      <a:r>
                        <a:rPr sz="1200" spc="-5" dirty="0">
                          <a:highlight>
                            <a:srgbClr val="FFFF00"/>
                          </a:highlight>
                          <a:latin typeface="Trebuchet MS"/>
                          <a:cs typeface="Trebuchet MS"/>
                        </a:rPr>
                        <a:t>a</a:t>
                      </a:r>
                      <a:r>
                        <a:rPr sz="1200" dirty="0">
                          <a:highlight>
                            <a:srgbClr val="FFFF00"/>
                          </a:highlight>
                          <a:latin typeface="Trebuchet MS"/>
                          <a:cs typeface="Trebuchet MS"/>
                        </a:rPr>
                        <a:t>w</a:t>
                      </a:r>
                      <a:r>
                        <a:rPr sz="1200" spc="-90"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t>
                      </a:r>
                      <a:r>
                        <a:rPr sz="1200" dirty="0">
                          <a:highlight>
                            <a:srgbClr val="FFFF00"/>
                          </a:highlight>
                          <a:latin typeface="Trebuchet MS"/>
                          <a:cs typeface="Trebuchet MS"/>
                        </a:rPr>
                        <a:t>a</a:t>
                      </a:r>
                      <a:r>
                        <a:rPr sz="1200" spc="5" dirty="0">
                          <a:highlight>
                            <a:srgbClr val="FFFF00"/>
                          </a:highlight>
                          <a:latin typeface="Trebuchet MS"/>
                          <a:cs typeface="Trebuchet MS"/>
                        </a:rPr>
                        <a:t>ll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rp</a:t>
                      </a:r>
                      <a:r>
                        <a:rPr sz="1200" spc="-10" dirty="0">
                          <a:highlight>
                            <a:srgbClr val="FFFF00"/>
                          </a:highlight>
                          <a:latin typeface="Trebuchet MS"/>
                          <a:cs typeface="Trebuchet MS"/>
                        </a:rPr>
                        <a:t>i</a:t>
                      </a:r>
                      <a:r>
                        <a:rPr sz="1200" dirty="0">
                          <a:highlight>
                            <a:srgbClr val="FFFF00"/>
                          </a:highlight>
                          <a:latin typeface="Trebuchet MS"/>
                          <a:cs typeface="Trebuchet MS"/>
                        </a:rPr>
                        <a:t>n</a:t>
                      </a:r>
                      <a:r>
                        <a:rPr sz="1200" spc="-7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spc="-10" dirty="0">
                          <a:highlight>
                            <a:srgbClr val="FFFF00"/>
                          </a:highlight>
                          <a:latin typeface="Trebuchet MS"/>
                          <a:cs typeface="Trebuchet MS"/>
                        </a:rPr>
                        <a:t>i</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10" dirty="0">
                          <a:highlight>
                            <a:srgbClr val="FFFF00"/>
                          </a:highlight>
                          <a:latin typeface="Trebuchet MS"/>
                          <a:cs typeface="Trebuchet MS"/>
                        </a:rPr>
                        <a:t>s</a:t>
                      </a:r>
                      <a:r>
                        <a:rPr sz="1200" spc="-10" dirty="0">
                          <a:highlight>
                            <a:srgbClr val="FFFF00"/>
                          </a:highlight>
                          <a:latin typeface="Trebuchet MS"/>
                          <a:cs typeface="Trebuchet MS"/>
                        </a:rPr>
                        <a:t>ti</a:t>
                      </a:r>
                      <a:r>
                        <a:rPr sz="1200" dirty="0">
                          <a:highlight>
                            <a:srgbClr val="FFFF00"/>
                          </a:highlight>
                          <a:latin typeface="Trebuchet MS"/>
                          <a:cs typeface="Trebuchet MS"/>
                        </a:rPr>
                        <a:t>c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10" dirty="0">
                          <a:highlight>
                            <a:srgbClr val="FFFF00"/>
                          </a:highlight>
                          <a:latin typeface="Trebuchet MS"/>
                          <a:cs typeface="Trebuchet MS"/>
                        </a:rPr>
                        <a:t>r</a:t>
                      </a:r>
                      <a:r>
                        <a:rPr sz="1200" spc="-5" dirty="0">
                          <a:highlight>
                            <a:srgbClr val="FFFF00"/>
                          </a:highlight>
                          <a:latin typeface="Trebuchet MS"/>
                          <a:cs typeface="Trebuchet MS"/>
                        </a:rPr>
                        <a:t>na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spc="5" dirty="0">
                          <a:highlight>
                            <a:srgbClr val="FFFF00"/>
                          </a:highlight>
                          <a:latin typeface="Trebuchet MS"/>
                          <a:cs typeface="Trebuchet MS"/>
                        </a:rPr>
                        <a:t>ol</a:t>
                      </a:r>
                      <a:r>
                        <a:rPr sz="1200" spc="-10" dirty="0">
                          <a:highlight>
                            <a:srgbClr val="FFFF00"/>
                          </a:highlight>
                          <a:latin typeface="Trebuchet MS"/>
                          <a:cs typeface="Trebuchet MS"/>
                        </a:rPr>
                        <a:t>i</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es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5" dirty="0">
                          <a:highlight>
                            <a:srgbClr val="FFFF00"/>
                          </a:highlight>
                          <a:latin typeface="Trebuchet MS"/>
                          <a:cs typeface="Trebuchet MS"/>
                        </a:rPr>
                        <a:t>t</a:t>
                      </a:r>
                      <a:r>
                        <a:rPr sz="1200" spc="-10" dirty="0">
                          <a:highlight>
                            <a:srgbClr val="FFFF00"/>
                          </a:highlight>
                          <a:latin typeface="Trebuchet MS"/>
                          <a:cs typeface="Trebuchet MS"/>
                        </a:rPr>
                        <a:t>it</a:t>
                      </a:r>
                      <a:r>
                        <a:rPr sz="1200" spc="15" dirty="0">
                          <a:highlight>
                            <a:srgbClr val="FFFF00"/>
                          </a:highlight>
                          <a:latin typeface="Trebuchet MS"/>
                          <a:cs typeface="Trebuchet MS"/>
                        </a:rPr>
                        <a:t>u</a:t>
                      </a:r>
                      <a:r>
                        <a:rPr sz="1200" spc="-10" dirty="0">
                          <a:highlight>
                            <a:srgbClr val="FFFF00"/>
                          </a:highlight>
                          <a:latin typeface="Trebuchet MS"/>
                          <a:cs typeface="Trebuchet MS"/>
                        </a:rPr>
                        <a:t>t</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an</a:t>
                      </a:r>
                      <a:r>
                        <a:rPr sz="1200" spc="-90" dirty="0">
                          <a:highlight>
                            <a:srgbClr val="FFFF00"/>
                          </a:highlight>
                          <a:latin typeface="Trebuchet MS"/>
                          <a:cs typeface="Trebuchet MS"/>
                        </a:rPr>
                        <a:t> </a:t>
                      </a:r>
                      <a:r>
                        <a:rPr sz="1200" spc="5" dirty="0">
                          <a:highlight>
                            <a:srgbClr val="FFFF00"/>
                          </a:highlight>
                          <a:latin typeface="Trebuchet MS"/>
                          <a:cs typeface="Trebuchet MS"/>
                        </a:rPr>
                        <a:t>e</a:t>
                      </a:r>
                      <a:r>
                        <a:rPr sz="1200" dirty="0">
                          <a:highlight>
                            <a:srgbClr val="FFFF00"/>
                          </a:highlight>
                          <a:latin typeface="Trebuchet MS"/>
                          <a:cs typeface="Trebuchet MS"/>
                        </a:rPr>
                        <a:t>ss</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spc="-5" dirty="0">
                          <a:highlight>
                            <a:srgbClr val="FFFF00"/>
                          </a:highlight>
                          <a:latin typeface="Trebuchet MS"/>
                          <a:cs typeface="Trebuchet MS"/>
                        </a:rPr>
                        <a:t>a</a:t>
                      </a:r>
                      <a:r>
                        <a:rPr sz="1200" dirty="0">
                          <a:highlight>
                            <a:srgbClr val="FFFF00"/>
                          </a:highlight>
                          <a:latin typeface="Trebuchet MS"/>
                          <a:cs typeface="Trebuchet MS"/>
                        </a:rPr>
                        <a:t>l  </a:t>
                      </a:r>
                      <a:r>
                        <a:rPr sz="1200" spc="5" dirty="0">
                          <a:highlight>
                            <a:srgbClr val="FFFF00"/>
                          </a:highlight>
                          <a:latin typeface="Trebuchet MS"/>
                          <a:cs typeface="Trebuchet MS"/>
                        </a:rPr>
                        <a:t>ele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g</a:t>
                      </a:r>
                      <a:r>
                        <a:rPr sz="1200" spc="-5" dirty="0">
                          <a:highlight>
                            <a:srgbClr val="FFFF00"/>
                          </a:highlight>
                          <a:latin typeface="Trebuchet MS"/>
                          <a:cs typeface="Trebuchet MS"/>
                        </a:rPr>
                        <a:t>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440055">
                        <a:lnSpc>
                          <a:spcPts val="1200"/>
                        </a:lnSpc>
                        <a:spcBef>
                          <a:spcPts val="10"/>
                        </a:spcBef>
                      </a:pPr>
                      <a:r>
                        <a:rPr sz="1200"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dirty="0">
                          <a:highlight>
                            <a:srgbClr val="FFFF00"/>
                          </a:highlight>
                          <a:latin typeface="Trebuchet MS"/>
                          <a:cs typeface="Trebuchet MS"/>
                        </a:rPr>
                        <a:t>c  </a:t>
                      </a:r>
                      <a:r>
                        <a:rPr sz="1200" spc="-5" dirty="0">
                          <a:highlight>
                            <a:srgbClr val="FFFF00"/>
                          </a:highlight>
                          <a:latin typeface="Trebuchet MS"/>
                          <a:cs typeface="Trebuchet MS"/>
                        </a:rPr>
                        <a:t>pr</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p>
                    <a:p>
                      <a:pPr marL="104775" marR="238760">
                        <a:lnSpc>
                          <a:spcPts val="1200"/>
                        </a:lnSpc>
                        <a:spcBef>
                          <a:spcPts val="15"/>
                        </a:spcBef>
                      </a:pP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5"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dirty="0">
                          <a:highlight>
                            <a:srgbClr val="FFFF00"/>
                          </a:highlight>
                          <a:latin typeface="Trebuchet MS"/>
                          <a:cs typeface="Trebuchet MS"/>
                        </a:rPr>
                        <a:t>as</a:t>
                      </a:r>
                      <a:r>
                        <a:rPr sz="1200" spc="-85" dirty="0">
                          <a:highlight>
                            <a:srgbClr val="FFFF00"/>
                          </a:highlight>
                          <a:latin typeface="Trebuchet MS"/>
                          <a:cs typeface="Trebuchet MS"/>
                        </a:rPr>
                        <a:t> </a:t>
                      </a:r>
                      <a:r>
                        <a:rPr sz="1200" spc="5" dirty="0">
                          <a:highlight>
                            <a:srgbClr val="FFFF00"/>
                          </a:highlight>
                          <a:latin typeface="Trebuchet MS"/>
                          <a:cs typeface="Trebuchet MS"/>
                        </a:rPr>
                        <a:t>l</a:t>
                      </a:r>
                      <a:r>
                        <a:rPr sz="1200" dirty="0">
                          <a:highlight>
                            <a:srgbClr val="FFFF00"/>
                          </a:highlight>
                          <a:latin typeface="Trebuchet MS"/>
                          <a:cs typeface="Trebuchet MS"/>
                        </a:rPr>
                        <a:t>a</a:t>
                      </a:r>
                      <a:r>
                        <a:rPr sz="1200" spc="-10" dirty="0">
                          <a:highlight>
                            <a:srgbClr val="FFFF00"/>
                          </a:highlight>
                          <a:latin typeface="Trebuchet MS"/>
                          <a:cs typeface="Trebuchet MS"/>
                        </a:rPr>
                        <a:t>i</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w</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he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spc="-10" dirty="0">
                          <a:highlight>
                            <a:srgbClr val="FFFF00"/>
                          </a:highlight>
                          <a:latin typeface="Trebuchet MS"/>
                          <a:cs typeface="Trebuchet MS"/>
                        </a:rPr>
                        <a:t>i</a:t>
                      </a:r>
                      <a:r>
                        <a:rPr sz="1200" dirty="0">
                          <a:highlight>
                            <a:srgbClr val="FFFF00"/>
                          </a:highlight>
                          <a:latin typeface="Trebuchet MS"/>
                          <a:cs typeface="Trebuchet MS"/>
                        </a:rPr>
                        <a:t>v</a:t>
                      </a:r>
                      <a:r>
                        <a:rPr sz="1200" spc="5" dirty="0">
                          <a:highlight>
                            <a:srgbClr val="FFFF00"/>
                          </a:highlight>
                          <a:latin typeface="Trebuchet MS"/>
                          <a:cs typeface="Trebuchet MS"/>
                        </a:rPr>
                        <a:t>e</a:t>
                      </a:r>
                      <a:r>
                        <a:rPr sz="1200" spc="-5" dirty="0">
                          <a:highlight>
                            <a:srgbClr val="FFFF00"/>
                          </a:highlight>
                          <a:latin typeface="Trebuchet MS"/>
                          <a:cs typeface="Trebuchet MS"/>
                        </a:rPr>
                        <a:t>r</a:t>
                      </a:r>
                      <a:r>
                        <a:rPr sz="1200" dirty="0">
                          <a:highlight>
                            <a:srgbClr val="FFFF00"/>
                          </a:highlight>
                          <a:latin typeface="Trebuchet MS"/>
                          <a:cs typeface="Trebuchet MS"/>
                        </a:rPr>
                        <a:t>s</a:t>
                      </a:r>
                      <a:r>
                        <a:rPr sz="1200" spc="-5" dirty="0">
                          <a:highlight>
                            <a:srgbClr val="FFFF00"/>
                          </a:highlight>
                          <a:latin typeface="Trebuchet MS"/>
                          <a:cs typeface="Trebuchet MS"/>
                        </a:rPr>
                        <a:t>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5" dirty="0">
                          <a:highlight>
                            <a:srgbClr val="FFFF00"/>
                          </a:highlight>
                          <a:latin typeface="Trebuchet MS"/>
                          <a:cs typeface="Trebuchet MS"/>
                        </a:rPr>
                        <a:t>l</a:t>
                      </a:r>
                      <a:r>
                        <a:rPr sz="1200" spc="-5" dirty="0">
                          <a:highlight>
                            <a:srgbClr val="FFFF00"/>
                          </a:highlight>
                          <a:latin typeface="Trebuchet MS"/>
                          <a:cs typeface="Trebuchet MS"/>
                        </a:rPr>
                        <a:t>ar</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of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dirty="0">
                          <a:highlight>
                            <a:srgbClr val="FFFF00"/>
                          </a:highlight>
                          <a:latin typeface="Trebuchet MS"/>
                          <a:cs typeface="Trebuchet MS"/>
                        </a:rPr>
                        <a:t>R</a:t>
                      </a:r>
                      <a:r>
                        <a:rPr sz="1200" spc="5"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dirty="0">
                          <a:highlight>
                            <a:srgbClr val="FFFF00"/>
                          </a:highlight>
                          <a:latin typeface="Trebuchet MS"/>
                          <a:cs typeface="Trebuchet MS"/>
                        </a:rPr>
                        <a:t>r  </a:t>
                      </a:r>
                      <a:r>
                        <a:rPr sz="1200" spc="-5" dirty="0">
                          <a:highlight>
                            <a:srgbClr val="FFFF00"/>
                          </a:highlight>
                          <a:latin typeface="Trebuchet MS"/>
                          <a:cs typeface="Trebuchet MS"/>
                        </a:rPr>
                        <a:t>r</a:t>
                      </a:r>
                      <a:r>
                        <a:rPr sz="1200" spc="5" dirty="0">
                          <a:highlight>
                            <a:srgbClr val="FFFF00"/>
                          </a:highlight>
                          <a:latin typeface="Trebuchet MS"/>
                          <a:cs typeface="Trebuchet MS"/>
                        </a:rPr>
                        <a:t>ele</a:t>
                      </a:r>
                      <a:r>
                        <a:rPr sz="1200" dirty="0">
                          <a:highlight>
                            <a:srgbClr val="FFFF00"/>
                          </a:highlight>
                          <a:latin typeface="Trebuchet MS"/>
                          <a:cs typeface="Trebuchet MS"/>
                        </a:rPr>
                        <a:t>v</a:t>
                      </a:r>
                      <a:r>
                        <a:rPr sz="1200" spc="-5" dirty="0">
                          <a:highlight>
                            <a:srgbClr val="FFFF00"/>
                          </a:highlight>
                          <a:latin typeface="Trebuchet MS"/>
                          <a:cs typeface="Trebuchet MS"/>
                        </a:rPr>
                        <a:t>an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a:t>
                      </a:r>
                      <a:r>
                        <a:rPr sz="1200" dirty="0">
                          <a:highlight>
                            <a:srgbClr val="FFFF00"/>
                          </a:highlight>
                          <a:latin typeface="Trebuchet MS"/>
                          <a:cs typeface="Trebuchet MS"/>
                        </a:rPr>
                        <a:t>l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r</a:t>
                      </a:r>
                      <a:r>
                        <a:rPr sz="1200" spc="15" dirty="0">
                          <a:highlight>
                            <a:srgbClr val="FFFF00"/>
                          </a:highlight>
                          <a:latin typeface="Trebuchet MS"/>
                          <a:cs typeface="Trebuchet MS"/>
                        </a:rPr>
                        <a:t>u</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s  </a:t>
                      </a:r>
                      <a:r>
                        <a:rPr sz="1200" spc="-5" dirty="0">
                          <a:highlight>
                            <a:srgbClr val="FFFF00"/>
                          </a:highlight>
                          <a:latin typeface="Trebuchet MS"/>
                          <a:cs typeface="Trebuchet MS"/>
                        </a:rPr>
                        <a:t>app</a:t>
                      </a:r>
                      <a:r>
                        <a:rPr sz="1200" spc="5" dirty="0">
                          <a:highlight>
                            <a:srgbClr val="FFFF00"/>
                          </a:highlight>
                          <a:latin typeface="Trebuchet MS"/>
                          <a:cs typeface="Trebuchet MS"/>
                        </a:rPr>
                        <a:t>li</a:t>
                      </a:r>
                      <a:r>
                        <a:rPr sz="1200" spc="-5" dirty="0">
                          <a:highlight>
                            <a:srgbClr val="FFFF00"/>
                          </a:highlight>
                          <a:latin typeface="Trebuchet MS"/>
                          <a:cs typeface="Trebuchet MS"/>
                        </a:rPr>
                        <a:t>c</a:t>
                      </a:r>
                      <a:r>
                        <a:rPr sz="1200" dirty="0">
                          <a:highlight>
                            <a:srgbClr val="FFFF00"/>
                          </a:highlight>
                          <a:latin typeface="Trebuchet MS"/>
                          <a:cs typeface="Trebuchet MS"/>
                        </a:rPr>
                        <a:t>a</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p>
                    <a:p>
                      <a:pPr marL="104775" marR="213995">
                        <a:lnSpc>
                          <a:spcPts val="1200"/>
                        </a:lnSpc>
                        <a:spcBef>
                          <a:spcPts val="10"/>
                        </a:spcBef>
                      </a:pP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5" dirty="0">
                          <a:highlight>
                            <a:srgbClr val="FFFF00"/>
                          </a:highlight>
                          <a:latin typeface="Trebuchet MS"/>
                          <a:cs typeface="Trebuchet MS"/>
                        </a:rPr>
                        <a:t>r</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l</a:t>
                      </a:r>
                      <a:r>
                        <a:rPr sz="1200" dirty="0">
                          <a:highlight>
                            <a:srgbClr val="FFFF00"/>
                          </a:highlight>
                          <a:latin typeface="Trebuchet MS"/>
                          <a:cs typeface="Trebuchet MS"/>
                        </a:rPr>
                        <a:t>a</a:t>
                      </a:r>
                      <a:r>
                        <a:rPr sz="1200" spc="-5" dirty="0">
                          <a:highlight>
                            <a:srgbClr val="FFFF00"/>
                          </a:highlight>
                          <a:latin typeface="Trebuchet MS"/>
                          <a:cs typeface="Trebuchet MS"/>
                        </a:rPr>
                        <a:t>w</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rp</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10" dirty="0">
                          <a:highlight>
                            <a:srgbClr val="FFFF00"/>
                          </a:highlight>
                          <a:latin typeface="Trebuchet MS"/>
                          <a:cs typeface="Trebuchet MS"/>
                        </a:rPr>
                        <a:t>r</a:t>
                      </a:r>
                      <a:r>
                        <a:rPr sz="1200" spc="-5" dirty="0">
                          <a:highlight>
                            <a:srgbClr val="FFFF00"/>
                          </a:highlight>
                          <a:latin typeface="Trebuchet MS"/>
                          <a:cs typeface="Trebuchet MS"/>
                        </a:rPr>
                        <a:t>na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a:t>
                      </a:r>
                      <a:r>
                        <a:rPr sz="1200" dirty="0">
                          <a:highlight>
                            <a:srgbClr val="FFFF00"/>
                          </a:highlight>
                          <a:latin typeface="Trebuchet MS"/>
                          <a:cs typeface="Trebuchet MS"/>
                        </a:rPr>
                        <a:t>l  </a:t>
                      </a:r>
                      <a:r>
                        <a:rPr sz="1200" spc="-5" dirty="0">
                          <a:highlight>
                            <a:srgbClr val="FFFF00"/>
                          </a:highlight>
                          <a:latin typeface="Trebuchet MS"/>
                          <a:cs typeface="Trebuchet MS"/>
                        </a:rPr>
                        <a:t>p</a:t>
                      </a:r>
                      <a:r>
                        <a:rPr sz="1200" spc="5" dirty="0">
                          <a:highlight>
                            <a:srgbClr val="FFFF00"/>
                          </a:highlight>
                          <a:latin typeface="Trebuchet MS"/>
                          <a:cs typeface="Trebuchet MS"/>
                        </a:rPr>
                        <a:t>ol</a:t>
                      </a:r>
                      <a:r>
                        <a:rPr sz="1200" spc="-10" dirty="0">
                          <a:highlight>
                            <a:srgbClr val="FFFF00"/>
                          </a:highlight>
                          <a:latin typeface="Trebuchet MS"/>
                          <a:cs typeface="Trebuchet MS"/>
                        </a:rPr>
                        <a:t>i</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spc="1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d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10" dirty="0">
                          <a:highlight>
                            <a:srgbClr val="FFFF00"/>
                          </a:highlight>
                          <a:latin typeface="Trebuchet MS"/>
                          <a:cs typeface="Trebuchet MS"/>
                        </a:rPr>
                        <a:t>t</a:t>
                      </a:r>
                      <a:r>
                        <a:rPr sz="1200" spc="15" dirty="0">
                          <a:highlight>
                            <a:srgbClr val="FFFF00"/>
                          </a:highlight>
                          <a:latin typeface="Trebuchet MS"/>
                          <a:cs typeface="Trebuchet MS"/>
                        </a:rPr>
                        <a:t>u</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e</a:t>
                      </a:r>
                      <a:r>
                        <a:rPr sz="1200" dirty="0">
                          <a:highlight>
                            <a:srgbClr val="FFFF00"/>
                          </a:highlight>
                          <a:latin typeface="Trebuchet MS"/>
                          <a:cs typeface="Trebuchet MS"/>
                        </a:rPr>
                        <a:t>ss</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dirty="0">
                          <a:highlight>
                            <a:srgbClr val="FFFF00"/>
                          </a:highlight>
                          <a:latin typeface="Trebuchet MS"/>
                          <a:cs typeface="Trebuchet MS"/>
                        </a:rPr>
                        <a:t>al  </a:t>
                      </a:r>
                      <a:r>
                        <a:rPr sz="1200" spc="5" dirty="0">
                          <a:highlight>
                            <a:srgbClr val="FFFF00"/>
                          </a:highlight>
                          <a:latin typeface="Trebuchet MS"/>
                          <a:cs typeface="Trebuchet MS"/>
                        </a:rPr>
                        <a:t>ele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g</a:t>
                      </a:r>
                      <a:r>
                        <a:rPr sz="1200" spc="-5" dirty="0">
                          <a:highlight>
                            <a:srgbClr val="FFFF00"/>
                          </a:highlight>
                          <a:latin typeface="Trebuchet MS"/>
                          <a:cs typeface="Trebuchet MS"/>
                        </a:rPr>
                        <a:t>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440055">
                        <a:lnSpc>
                          <a:spcPts val="1200"/>
                        </a:lnSpc>
                        <a:spcBef>
                          <a:spcPts val="10"/>
                        </a:spcBef>
                      </a:pPr>
                      <a:r>
                        <a:rPr sz="1200"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m</a:t>
                      </a:r>
                      <a:r>
                        <a:rPr sz="1200" spc="5" dirty="0">
                          <a:highlight>
                            <a:srgbClr val="FFFF00"/>
                          </a:highlight>
                          <a:latin typeface="Trebuchet MS"/>
                          <a:cs typeface="Trebuchet MS"/>
                        </a:rPr>
                        <a:t>o</a:t>
                      </a:r>
                      <a:r>
                        <a:rPr sz="1200" spc="-5" dirty="0">
                          <a:highlight>
                            <a:srgbClr val="FFFF00"/>
                          </a:highlight>
                          <a:latin typeface="Trebuchet MS"/>
                          <a:cs typeface="Trebuchet MS"/>
                        </a:rPr>
                        <a:t>cr</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dirty="0">
                          <a:highlight>
                            <a:srgbClr val="FFFF00"/>
                          </a:highlight>
                          <a:latin typeface="Trebuchet MS"/>
                          <a:cs typeface="Trebuchet MS"/>
                        </a:rPr>
                        <a:t>c  </a:t>
                      </a:r>
                      <a:r>
                        <a:rPr sz="1200" spc="-5" dirty="0">
                          <a:highlight>
                            <a:srgbClr val="FFFF00"/>
                          </a:highlight>
                          <a:latin typeface="Trebuchet MS"/>
                          <a:cs typeface="Trebuchet MS"/>
                        </a:rPr>
                        <a:t>pr</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p>
                    <a:p>
                      <a:pPr marL="106045" marR="238760">
                        <a:lnSpc>
                          <a:spcPts val="1200"/>
                        </a:lnSpc>
                        <a:spcBef>
                          <a:spcPts val="15"/>
                        </a:spcBef>
                      </a:pP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5"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dirty="0">
                          <a:highlight>
                            <a:srgbClr val="FFFF00"/>
                          </a:highlight>
                          <a:latin typeface="Trebuchet MS"/>
                          <a:cs typeface="Trebuchet MS"/>
                        </a:rPr>
                        <a:t>as</a:t>
                      </a:r>
                      <a:r>
                        <a:rPr sz="1200" spc="-85" dirty="0">
                          <a:highlight>
                            <a:srgbClr val="FFFF00"/>
                          </a:highlight>
                          <a:latin typeface="Trebuchet MS"/>
                          <a:cs typeface="Trebuchet MS"/>
                        </a:rPr>
                        <a:t> </a:t>
                      </a:r>
                      <a:r>
                        <a:rPr sz="1200" spc="5" dirty="0">
                          <a:highlight>
                            <a:srgbClr val="FFFF00"/>
                          </a:highlight>
                          <a:latin typeface="Trebuchet MS"/>
                          <a:cs typeface="Trebuchet MS"/>
                        </a:rPr>
                        <a:t>l</a:t>
                      </a:r>
                      <a:r>
                        <a:rPr sz="1200" dirty="0">
                          <a:highlight>
                            <a:srgbClr val="FFFF00"/>
                          </a:highlight>
                          <a:latin typeface="Trebuchet MS"/>
                          <a:cs typeface="Trebuchet MS"/>
                        </a:rPr>
                        <a:t>a</a:t>
                      </a:r>
                      <a:r>
                        <a:rPr sz="1200" spc="-10" dirty="0">
                          <a:highlight>
                            <a:srgbClr val="FFFF00"/>
                          </a:highlight>
                          <a:latin typeface="Trebuchet MS"/>
                          <a:cs typeface="Trebuchet MS"/>
                        </a:rPr>
                        <a:t>i</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o</a:t>
                      </a:r>
                      <a:r>
                        <a:rPr sz="1200" spc="-5" dirty="0">
                          <a:highlight>
                            <a:srgbClr val="FFFF00"/>
                          </a:highlight>
                          <a:latin typeface="Trebuchet MS"/>
                          <a:cs typeface="Trebuchet MS"/>
                        </a:rPr>
                        <a:t>w</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he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spc="-10" dirty="0">
                          <a:highlight>
                            <a:srgbClr val="FFFF00"/>
                          </a:highlight>
                          <a:latin typeface="Trebuchet MS"/>
                          <a:cs typeface="Trebuchet MS"/>
                        </a:rPr>
                        <a:t>i</a:t>
                      </a:r>
                      <a:r>
                        <a:rPr sz="1200" dirty="0">
                          <a:highlight>
                            <a:srgbClr val="FFFF00"/>
                          </a:highlight>
                          <a:latin typeface="Trebuchet MS"/>
                          <a:cs typeface="Trebuchet MS"/>
                        </a:rPr>
                        <a:t>v</a:t>
                      </a:r>
                      <a:r>
                        <a:rPr sz="1200" spc="5" dirty="0">
                          <a:highlight>
                            <a:srgbClr val="FFFF00"/>
                          </a:highlight>
                          <a:latin typeface="Trebuchet MS"/>
                          <a:cs typeface="Trebuchet MS"/>
                        </a:rPr>
                        <a:t>e</a:t>
                      </a:r>
                      <a:r>
                        <a:rPr sz="1200" spc="-5" dirty="0">
                          <a:highlight>
                            <a:srgbClr val="FFFF00"/>
                          </a:highlight>
                          <a:latin typeface="Trebuchet MS"/>
                          <a:cs typeface="Trebuchet MS"/>
                        </a:rPr>
                        <a:t>r</a:t>
                      </a:r>
                      <a:r>
                        <a:rPr sz="1200" dirty="0">
                          <a:highlight>
                            <a:srgbClr val="FFFF00"/>
                          </a:highlight>
                          <a:latin typeface="Trebuchet MS"/>
                          <a:cs typeface="Trebuchet MS"/>
                        </a:rPr>
                        <a:t>s</a:t>
                      </a:r>
                      <a:r>
                        <a:rPr sz="1200" spc="-5" dirty="0">
                          <a:highlight>
                            <a:srgbClr val="FFFF00"/>
                          </a:highlight>
                          <a:latin typeface="Trebuchet MS"/>
                          <a:cs typeface="Trebuchet MS"/>
                        </a:rPr>
                        <a:t>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5" dirty="0">
                          <a:highlight>
                            <a:srgbClr val="FFFF00"/>
                          </a:highlight>
                          <a:latin typeface="Trebuchet MS"/>
                          <a:cs typeface="Trebuchet MS"/>
                        </a:rPr>
                        <a:t>l</a:t>
                      </a:r>
                      <a:r>
                        <a:rPr sz="1200" spc="-5" dirty="0">
                          <a:highlight>
                            <a:srgbClr val="FFFF00"/>
                          </a:highlight>
                          <a:latin typeface="Trebuchet MS"/>
                          <a:cs typeface="Trebuchet MS"/>
                        </a:rPr>
                        <a:t>ar</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of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dirty="0">
                          <a:highlight>
                            <a:srgbClr val="FFFF00"/>
                          </a:highlight>
                          <a:latin typeface="Trebuchet MS"/>
                          <a:cs typeface="Trebuchet MS"/>
                        </a:rPr>
                        <a:t>R</a:t>
                      </a:r>
                      <a:r>
                        <a:rPr sz="1200" spc="5"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dirty="0">
                          <a:highlight>
                            <a:srgbClr val="FFFF00"/>
                          </a:highlight>
                          <a:latin typeface="Trebuchet MS"/>
                          <a:cs typeface="Trebuchet MS"/>
                        </a:rPr>
                        <a:t>r  </a:t>
                      </a:r>
                      <a:r>
                        <a:rPr sz="1200" spc="-5" dirty="0">
                          <a:highlight>
                            <a:srgbClr val="FFFF00"/>
                          </a:highlight>
                          <a:latin typeface="Trebuchet MS"/>
                          <a:cs typeface="Trebuchet MS"/>
                        </a:rPr>
                        <a:t>r</a:t>
                      </a:r>
                      <a:r>
                        <a:rPr sz="1200" spc="5" dirty="0">
                          <a:highlight>
                            <a:srgbClr val="FFFF00"/>
                          </a:highlight>
                          <a:latin typeface="Trebuchet MS"/>
                          <a:cs typeface="Trebuchet MS"/>
                        </a:rPr>
                        <a:t>ele</a:t>
                      </a:r>
                      <a:r>
                        <a:rPr sz="1200" dirty="0">
                          <a:highlight>
                            <a:srgbClr val="FFFF00"/>
                          </a:highlight>
                          <a:latin typeface="Trebuchet MS"/>
                          <a:cs typeface="Trebuchet MS"/>
                        </a:rPr>
                        <a:t>v</a:t>
                      </a:r>
                      <a:r>
                        <a:rPr sz="1200" spc="-5" dirty="0">
                          <a:highlight>
                            <a:srgbClr val="FFFF00"/>
                          </a:highlight>
                          <a:latin typeface="Trebuchet MS"/>
                          <a:cs typeface="Trebuchet MS"/>
                        </a:rPr>
                        <a:t>an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a:t>
                      </a:r>
                      <a:r>
                        <a:rPr sz="1200" dirty="0">
                          <a:highlight>
                            <a:srgbClr val="FFFF00"/>
                          </a:highlight>
                          <a:latin typeface="Trebuchet MS"/>
                          <a:cs typeface="Trebuchet MS"/>
                        </a:rPr>
                        <a:t>l  </a:t>
                      </a:r>
                      <a:r>
                        <a:rPr sz="1200" spc="-5" dirty="0">
                          <a:highlight>
                            <a:srgbClr val="FFFF00"/>
                          </a:highlight>
                          <a:latin typeface="Trebuchet MS"/>
                          <a:cs typeface="Trebuchet MS"/>
                        </a:rPr>
                        <a:t>h</a:t>
                      </a:r>
                      <a:r>
                        <a:rPr sz="1200" dirty="0">
                          <a:highlight>
                            <a:srgbClr val="FFFF00"/>
                          </a:highlight>
                          <a:latin typeface="Trebuchet MS"/>
                          <a:cs typeface="Trebuchet MS"/>
                        </a:rPr>
                        <a:t>u</a:t>
                      </a:r>
                      <a:r>
                        <a:rPr sz="1200" spc="-5" dirty="0">
                          <a:highlight>
                            <a:srgbClr val="FFFF00"/>
                          </a:highlight>
                          <a:latin typeface="Trebuchet MS"/>
                          <a:cs typeface="Trebuchet MS"/>
                        </a:rPr>
                        <a:t>ma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g</a:t>
                      </a:r>
                      <a:r>
                        <a:rPr sz="1200" spc="10" dirty="0">
                          <a:highlight>
                            <a:srgbClr val="FFFF00"/>
                          </a:highlight>
                          <a:latin typeface="Trebuchet MS"/>
                          <a:cs typeface="Trebuchet MS"/>
                        </a:rPr>
                        <a:t>h</a:t>
                      </a:r>
                      <a:r>
                        <a:rPr sz="1200" spc="-10" dirty="0">
                          <a:highlight>
                            <a:srgbClr val="FFFF00"/>
                          </a:highlight>
                          <a:latin typeface="Trebuchet MS"/>
                          <a:cs typeface="Trebuchet MS"/>
                        </a:rPr>
                        <a:t>t</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r</a:t>
                      </a:r>
                      <a:r>
                        <a:rPr sz="1200" spc="15" dirty="0">
                          <a:highlight>
                            <a:srgbClr val="FFFF00"/>
                          </a:highlight>
                          <a:latin typeface="Trebuchet MS"/>
                          <a:cs typeface="Trebuchet MS"/>
                        </a:rPr>
                        <a:t>u</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s  </a:t>
                      </a:r>
                      <a:r>
                        <a:rPr sz="1200" spc="-5" dirty="0">
                          <a:highlight>
                            <a:srgbClr val="FFFF00"/>
                          </a:highlight>
                          <a:latin typeface="Trebuchet MS"/>
                          <a:cs typeface="Trebuchet MS"/>
                        </a:rPr>
                        <a:t>app</a:t>
                      </a:r>
                      <a:r>
                        <a:rPr sz="1200" spc="5" dirty="0">
                          <a:highlight>
                            <a:srgbClr val="FFFF00"/>
                          </a:highlight>
                          <a:latin typeface="Trebuchet MS"/>
                          <a:cs typeface="Trebuchet MS"/>
                        </a:rPr>
                        <a:t>li</a:t>
                      </a:r>
                      <a:r>
                        <a:rPr sz="1200" spc="-5" dirty="0">
                          <a:highlight>
                            <a:srgbClr val="FFFF00"/>
                          </a:highlight>
                          <a:latin typeface="Trebuchet MS"/>
                          <a:cs typeface="Trebuchet MS"/>
                        </a:rPr>
                        <a:t>c</a:t>
                      </a:r>
                      <a:r>
                        <a:rPr sz="1200" dirty="0">
                          <a:highlight>
                            <a:srgbClr val="FFFF00"/>
                          </a:highlight>
                          <a:latin typeface="Trebuchet MS"/>
                          <a:cs typeface="Trebuchet MS"/>
                        </a:rPr>
                        <a:t>a</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p>
                    <a:p>
                      <a:pPr marL="106045" marR="213995">
                        <a:lnSpc>
                          <a:spcPts val="1200"/>
                        </a:lnSpc>
                        <a:spcBef>
                          <a:spcPts val="10"/>
                        </a:spcBef>
                      </a:pP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f</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p</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5" dirty="0">
                          <a:highlight>
                            <a:srgbClr val="FFFF00"/>
                          </a:highlight>
                          <a:latin typeface="Trebuchet MS"/>
                          <a:cs typeface="Trebuchet MS"/>
                        </a:rPr>
                        <a:t>r</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l</a:t>
                      </a:r>
                      <a:r>
                        <a:rPr sz="1200" dirty="0">
                          <a:highlight>
                            <a:srgbClr val="FFFF00"/>
                          </a:highlight>
                          <a:latin typeface="Trebuchet MS"/>
                          <a:cs typeface="Trebuchet MS"/>
                        </a:rPr>
                        <a:t>a</a:t>
                      </a:r>
                      <a:r>
                        <a:rPr sz="1200" spc="-5" dirty="0">
                          <a:highlight>
                            <a:srgbClr val="FFFF00"/>
                          </a:highlight>
                          <a:latin typeface="Trebuchet MS"/>
                          <a:cs typeface="Trebuchet MS"/>
                        </a:rPr>
                        <a:t>w</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rp</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10" dirty="0">
                          <a:highlight>
                            <a:srgbClr val="FFFF00"/>
                          </a:highlight>
                          <a:latin typeface="Trebuchet MS"/>
                          <a:cs typeface="Trebuchet MS"/>
                        </a:rPr>
                        <a:t>r</a:t>
                      </a:r>
                      <a:r>
                        <a:rPr sz="1200" spc="-5" dirty="0">
                          <a:highlight>
                            <a:srgbClr val="FFFF00"/>
                          </a:highlight>
                          <a:latin typeface="Trebuchet MS"/>
                          <a:cs typeface="Trebuchet MS"/>
                        </a:rPr>
                        <a:t>na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a:t>
                      </a:r>
                      <a:r>
                        <a:rPr sz="1200" dirty="0">
                          <a:highlight>
                            <a:srgbClr val="FFFF00"/>
                          </a:highlight>
                          <a:latin typeface="Trebuchet MS"/>
                          <a:cs typeface="Trebuchet MS"/>
                        </a:rPr>
                        <a:t>l  </a:t>
                      </a:r>
                      <a:r>
                        <a:rPr sz="1200" spc="-5" dirty="0">
                          <a:highlight>
                            <a:srgbClr val="FFFF00"/>
                          </a:highlight>
                          <a:latin typeface="Trebuchet MS"/>
                          <a:cs typeface="Trebuchet MS"/>
                        </a:rPr>
                        <a:t>p</a:t>
                      </a:r>
                      <a:r>
                        <a:rPr sz="1200" spc="5" dirty="0">
                          <a:highlight>
                            <a:srgbClr val="FFFF00"/>
                          </a:highlight>
                          <a:latin typeface="Trebuchet MS"/>
                          <a:cs typeface="Trebuchet MS"/>
                        </a:rPr>
                        <a:t>ol</a:t>
                      </a:r>
                      <a:r>
                        <a:rPr sz="1200" spc="-5" dirty="0">
                          <a:highlight>
                            <a:srgbClr val="FFFF00"/>
                          </a:highlight>
                          <a:latin typeface="Trebuchet MS"/>
                          <a:cs typeface="Trebuchet MS"/>
                        </a:rPr>
                        <a:t>ic</a:t>
                      </a:r>
                      <a:r>
                        <a:rPr sz="1200" spc="-10" dirty="0">
                          <a:highlight>
                            <a:srgbClr val="FFFF00"/>
                          </a:highlight>
                          <a:latin typeface="Trebuchet MS"/>
                          <a:cs typeface="Trebuchet MS"/>
                        </a:rPr>
                        <a: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ti</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90" dirty="0">
                          <a:highlight>
                            <a:srgbClr val="FFFF00"/>
                          </a:highlight>
                          <a:latin typeface="Trebuchet MS"/>
                          <a:cs typeface="Trebuchet MS"/>
                        </a:rPr>
                        <a:t> </a:t>
                      </a:r>
                      <a:r>
                        <a:rPr sz="1200" spc="10" dirty="0">
                          <a:highlight>
                            <a:srgbClr val="FFFF00"/>
                          </a:highlight>
                          <a:latin typeface="Trebuchet MS"/>
                          <a:cs typeface="Trebuchet MS"/>
                        </a:rPr>
                        <a:t>a</a:t>
                      </a:r>
                      <a:r>
                        <a:rPr sz="1200" spc="-5" dirty="0">
                          <a:highlight>
                            <a:srgbClr val="FFFF00"/>
                          </a:highlight>
                          <a:latin typeface="Trebuchet MS"/>
                          <a:cs typeface="Trebuchet MS"/>
                        </a:rPr>
                        <a:t>n</a:t>
                      </a:r>
                      <a:r>
                        <a:rPr sz="1200" dirty="0">
                          <a:highlight>
                            <a:srgbClr val="FFFF00"/>
                          </a:highlight>
                          <a:latin typeface="Trebuchet MS"/>
                          <a:cs typeface="Trebuchet MS"/>
                        </a:rPr>
                        <a:t>d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10" dirty="0">
                          <a:highlight>
                            <a:srgbClr val="FFFF00"/>
                          </a:highlight>
                          <a:latin typeface="Trebuchet MS"/>
                          <a:cs typeface="Trebuchet MS"/>
                        </a:rPr>
                        <a:t>t</a:t>
                      </a:r>
                      <a:r>
                        <a:rPr sz="1200" spc="15" dirty="0">
                          <a:highlight>
                            <a:srgbClr val="FFFF00"/>
                          </a:highlight>
                          <a:latin typeface="Trebuchet MS"/>
                          <a:cs typeface="Trebuchet MS"/>
                        </a:rPr>
                        <a:t>u</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a</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e</a:t>
                      </a:r>
                      <a:r>
                        <a:rPr sz="1200" dirty="0">
                          <a:highlight>
                            <a:srgbClr val="FFFF00"/>
                          </a:highlight>
                          <a:latin typeface="Trebuchet MS"/>
                          <a:cs typeface="Trebuchet MS"/>
                        </a:rPr>
                        <a:t>ss</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spc="-5" dirty="0">
                          <a:highlight>
                            <a:srgbClr val="FFFF00"/>
                          </a:highlight>
                          <a:latin typeface="Trebuchet MS"/>
                          <a:cs typeface="Trebuchet MS"/>
                        </a:rPr>
                        <a:t>a</a:t>
                      </a:r>
                      <a:r>
                        <a:rPr sz="1200" dirty="0">
                          <a:highlight>
                            <a:srgbClr val="FFFF00"/>
                          </a:highlight>
                          <a:latin typeface="Trebuchet MS"/>
                          <a:cs typeface="Trebuchet MS"/>
                        </a:rPr>
                        <a:t>l  </a:t>
                      </a:r>
                      <a:r>
                        <a:rPr sz="1200" spc="5" dirty="0">
                          <a:highlight>
                            <a:srgbClr val="FFFF00"/>
                          </a:highlight>
                          <a:latin typeface="Trebuchet MS"/>
                          <a:cs typeface="Trebuchet MS"/>
                        </a:rPr>
                        <a:t>ele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g</a:t>
                      </a:r>
                      <a:r>
                        <a:rPr sz="1200" spc="-5" dirty="0">
                          <a:highlight>
                            <a:srgbClr val="FFFF00"/>
                          </a:highlight>
                          <a:latin typeface="Trebuchet MS"/>
                          <a:cs typeface="Trebuchet MS"/>
                        </a:rPr>
                        <a:t>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24528">
                <a:tc>
                  <a:txBody>
                    <a:bodyPr/>
                    <a:lstStyle/>
                    <a:p>
                      <a:pPr marL="106045">
                        <a:lnSpc>
                          <a:spcPts val="1175"/>
                        </a:lnSpc>
                        <a:spcBef>
                          <a:spcPts val="5"/>
                        </a:spcBef>
                      </a:pPr>
                      <a:r>
                        <a:rPr sz="1200" b="1" spc="-5" dirty="0">
                          <a:latin typeface="Tahoma"/>
                          <a:cs typeface="Tahoma"/>
                        </a:rPr>
                        <a:t>P</a:t>
                      </a:r>
                      <a:r>
                        <a:rPr sz="1200" b="1" dirty="0">
                          <a:latin typeface="Tahoma"/>
                          <a:cs typeface="Tahoma"/>
                        </a:rPr>
                        <a:t>o</a:t>
                      </a:r>
                      <a:r>
                        <a:rPr sz="1200" b="1" spc="-5" dirty="0">
                          <a:latin typeface="Tahoma"/>
                          <a:cs typeface="Tahoma"/>
                        </a:rPr>
                        <a:t>s</a:t>
                      </a:r>
                      <a:r>
                        <a:rPr sz="1200" b="1" dirty="0">
                          <a:latin typeface="Tahoma"/>
                          <a:cs typeface="Tahoma"/>
                        </a:rPr>
                        <a:t>i</a:t>
                      </a:r>
                      <a:r>
                        <a:rPr sz="1200" b="1" spc="-10" dirty="0">
                          <a:latin typeface="Tahoma"/>
                          <a:cs typeface="Tahoma"/>
                        </a:rPr>
                        <a:t>t</a:t>
                      </a:r>
                      <a:r>
                        <a:rPr sz="1200" b="1" dirty="0">
                          <a:latin typeface="Tahoma"/>
                          <a:cs typeface="Tahoma"/>
                        </a:rPr>
                        <a:t>ive</a:t>
                      </a:r>
                      <a:r>
                        <a:rPr sz="1200" b="1" spc="-90" dirty="0">
                          <a:latin typeface="Tahoma"/>
                          <a:cs typeface="Tahoma"/>
                        </a:rPr>
                        <a:t> </a:t>
                      </a:r>
                      <a:r>
                        <a:rPr sz="1200" b="1" dirty="0">
                          <a:latin typeface="Tahoma"/>
                          <a:cs typeface="Tahoma"/>
                        </a:rPr>
                        <a:t>obli</a:t>
                      </a:r>
                      <a:r>
                        <a:rPr sz="1200" b="1" spc="5" dirty="0">
                          <a:latin typeface="Tahoma"/>
                          <a:cs typeface="Tahoma"/>
                        </a:rPr>
                        <a:t>g</a:t>
                      </a:r>
                      <a:r>
                        <a:rPr sz="1200" b="1" dirty="0">
                          <a:latin typeface="Tahoma"/>
                          <a:cs typeface="Tahoma"/>
                        </a:rPr>
                        <a:t>a</a:t>
                      </a:r>
                      <a:r>
                        <a:rPr sz="1200" b="1" spc="-10" dirty="0">
                          <a:latin typeface="Tahoma"/>
                          <a:cs typeface="Tahoma"/>
                        </a:rPr>
                        <a:t>t</a:t>
                      </a:r>
                      <a:r>
                        <a:rPr sz="1200" b="1" dirty="0">
                          <a:latin typeface="Tahoma"/>
                          <a:cs typeface="Tahoma"/>
                        </a:rPr>
                        <a:t>ion</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43(</a:t>
                      </a:r>
                      <a:r>
                        <a:rPr sz="1200" spc="-10" dirty="0">
                          <a:latin typeface="Trebuchet MS"/>
                          <a:cs typeface="Trebuchet MS"/>
                        </a:rPr>
                        <a:t>1</a:t>
                      </a:r>
                      <a:r>
                        <a:rPr sz="1200" dirty="0">
                          <a:latin typeface="Trebuchet MS"/>
                          <a:cs typeface="Trebuchet MS"/>
                        </a:rPr>
                        <a:t>)</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101</a:t>
                      </a:r>
                      <a:r>
                        <a:rPr sz="1200" spc="-10" dirty="0">
                          <a:latin typeface="Trebuchet MS"/>
                          <a:cs typeface="Trebuchet MS"/>
                        </a:rPr>
                        <a:t>(</a:t>
                      </a:r>
                      <a:r>
                        <a:rPr sz="1200" spc="5" dirty="0">
                          <a:latin typeface="Trebuchet MS"/>
                          <a:cs typeface="Trebuchet MS"/>
                        </a:rPr>
                        <a:t>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55(</a:t>
                      </a:r>
                      <a:r>
                        <a:rPr sz="1200" spc="-10" dirty="0">
                          <a:latin typeface="Trebuchet MS"/>
                          <a:cs typeface="Trebuchet MS"/>
                        </a:rPr>
                        <a:t>1</a:t>
                      </a:r>
                      <a:r>
                        <a:rPr sz="1200" dirty="0">
                          <a:latin typeface="Trebuchet MS"/>
                          <a:cs typeface="Trebuchet MS"/>
                        </a:rPr>
                        <a:t>)</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3"/>
                  </a:ext>
                </a:extLst>
              </a:tr>
              <a:tr h="166747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158115">
                        <a:lnSpc>
                          <a:spcPts val="1200"/>
                        </a:lnSpc>
                        <a:spcBef>
                          <a:spcPts val="20"/>
                        </a:spcBef>
                      </a:pP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a:t>
                      </a:r>
                      <a:r>
                        <a:rPr sz="1200" spc="-85" dirty="0">
                          <a:latin typeface="Trebuchet MS"/>
                          <a:cs typeface="Trebuchet MS"/>
                        </a:rPr>
                        <a:t> </a:t>
                      </a:r>
                      <a:r>
                        <a:rPr sz="1200" spc="-5" dirty="0">
                          <a:latin typeface="Trebuchet MS"/>
                          <a:cs typeface="Trebuchet MS"/>
                        </a:rPr>
                        <a:t>an</a:t>
                      </a:r>
                      <a:r>
                        <a:rPr sz="1200" dirty="0">
                          <a:latin typeface="Trebuchet MS"/>
                          <a:cs typeface="Trebuchet MS"/>
                        </a:rPr>
                        <a:t>y  </a:t>
                      </a:r>
                      <a:r>
                        <a:rPr sz="1200" spc="-5" dirty="0">
                          <a:latin typeface="Trebuchet MS"/>
                          <a:cs typeface="Trebuchet MS"/>
                        </a:rPr>
                        <a:t>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ra</a:t>
                      </a:r>
                      <a:r>
                        <a:rPr sz="1200" dirty="0">
                          <a:latin typeface="Trebuchet MS"/>
                          <a:cs typeface="Trebuchet MS"/>
                        </a:rPr>
                        <a:t>l</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a</a:t>
                      </a:r>
                      <a:r>
                        <a:rPr sz="1200" spc="5" dirty="0">
                          <a:latin typeface="Trebuchet MS"/>
                          <a:cs typeface="Trebuchet MS"/>
                        </a:rPr>
                        <a:t>c</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t>
                      </a:r>
                      <a:r>
                        <a:rPr sz="1200" dirty="0">
                          <a:latin typeface="Trebuchet MS"/>
                          <a:cs typeface="Trebuchet MS"/>
                        </a:rPr>
                        <a:t>s  </a:t>
                      </a: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10" dirty="0">
                          <a:latin typeface="Trebuchet MS"/>
                          <a:cs typeface="Trebuchet MS"/>
                        </a:rPr>
                        <a:t>i</a:t>
                      </a:r>
                      <a:r>
                        <a:rPr sz="1200" spc="-5" dirty="0">
                          <a:latin typeface="Trebuchet MS"/>
                          <a:cs typeface="Trebuchet MS"/>
                        </a:rPr>
                        <a:t>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5" dirty="0">
                          <a:highlight>
                            <a:srgbClr val="FFFF00"/>
                          </a:highlight>
                          <a:latin typeface="Trebuchet MS"/>
                          <a:cs typeface="Trebuchet MS"/>
                        </a:rPr>
                        <a:t>f</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spc="-5" dirty="0">
                          <a:highlight>
                            <a:srgbClr val="FFFF00"/>
                          </a:highlight>
                          <a:latin typeface="Trebuchet MS"/>
                          <a:cs typeface="Trebuchet MS"/>
                        </a:rPr>
                        <a:t>f</a:t>
                      </a:r>
                      <a:r>
                        <a:rPr sz="1200" spc="-10" dirty="0">
                          <a:highlight>
                            <a:srgbClr val="FFFF00"/>
                          </a:highlight>
                          <a:latin typeface="Trebuchet MS"/>
                          <a:cs typeface="Trebuchet MS"/>
                        </a:rPr>
                        <a:t>i</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spc="-5" dirty="0">
                          <a:highlight>
                            <a:srgbClr val="FFFF00"/>
                          </a:highlight>
                          <a:latin typeface="Trebuchet MS"/>
                          <a:cs typeface="Trebuchet MS"/>
                        </a:rPr>
                        <a:t>i</a:t>
                      </a:r>
                      <a:r>
                        <a:rPr sz="1200" dirty="0">
                          <a:highlight>
                            <a:srgbClr val="FFFF00"/>
                          </a:highlight>
                          <a:latin typeface="Trebuchet MS"/>
                          <a:cs typeface="Trebuchet MS"/>
                        </a:rPr>
                        <a:t>r  </a:t>
                      </a:r>
                      <a:r>
                        <a:rPr sz="1200" spc="5" dirty="0">
                          <a:highlight>
                            <a:srgbClr val="FFFF00"/>
                          </a:highlight>
                          <a:latin typeface="Trebuchet MS"/>
                          <a:cs typeface="Trebuchet MS"/>
                        </a:rPr>
                        <a:t>o</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spc="-5" dirty="0">
                          <a:highlight>
                            <a:srgbClr val="FFFF00"/>
                          </a:highlight>
                          <a:latin typeface="Trebuchet MS"/>
                          <a:cs typeface="Trebuchet MS"/>
                        </a:rPr>
                        <a:t>ig</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5" dirty="0">
                          <a:latin typeface="Trebuchet MS"/>
                          <a:cs typeface="Trebuchet MS"/>
                        </a:rPr>
                        <a:t>b</a:t>
                      </a:r>
                      <a:r>
                        <a:rPr sz="1200" dirty="0">
                          <a:latin typeface="Trebuchet MS"/>
                          <a:cs typeface="Trebuchet MS"/>
                        </a:rPr>
                        <a:t>as</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pr</a:t>
                      </a:r>
                      <a:r>
                        <a:rPr sz="1200" spc="-10" dirty="0">
                          <a:latin typeface="Trebuchet MS"/>
                          <a:cs typeface="Trebuchet MS"/>
                        </a:rPr>
                        <a:t>i</a:t>
                      </a:r>
                      <a:r>
                        <a:rPr sz="1200" spc="10" dirty="0">
                          <a:latin typeface="Trebuchet MS"/>
                          <a:cs typeface="Trebuchet MS"/>
                        </a:rPr>
                        <a:t>n</a:t>
                      </a:r>
                      <a:r>
                        <a:rPr sz="1200" spc="-5" dirty="0">
                          <a:latin typeface="Trebuchet MS"/>
                          <a:cs typeface="Trebuchet MS"/>
                        </a:rPr>
                        <a:t>c</a:t>
                      </a:r>
                      <a:r>
                        <a:rPr sz="1200" spc="5" dirty="0">
                          <a:latin typeface="Trebuchet MS"/>
                          <a:cs typeface="Trebuchet MS"/>
                        </a:rPr>
                        <a:t>i</a:t>
                      </a:r>
                      <a:r>
                        <a:rPr sz="1200" spc="-5" dirty="0">
                          <a:latin typeface="Trebuchet MS"/>
                          <a:cs typeface="Trebuchet MS"/>
                        </a:rPr>
                        <a:t>p</a:t>
                      </a:r>
                      <a:r>
                        <a:rPr sz="1200" spc="5" dirty="0">
                          <a:latin typeface="Trebuchet MS"/>
                          <a:cs typeface="Trebuchet MS"/>
                        </a:rPr>
                        <a:t>le</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dirty="0">
                          <a:latin typeface="Trebuchet MS"/>
                          <a:cs typeface="Trebuchet MS"/>
                        </a:rPr>
                        <a:t>u</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t</a:t>
                      </a:r>
                      <a:r>
                        <a:rPr sz="1200" dirty="0">
                          <a:latin typeface="Trebuchet MS"/>
                          <a:cs typeface="Trebuchet MS"/>
                        </a:rPr>
                        <a:t>,</a:t>
                      </a:r>
                    </a:p>
                    <a:p>
                      <a:pPr marL="106680" marR="382905">
                        <a:lnSpc>
                          <a:spcPts val="1200"/>
                        </a:lnSpc>
                        <a:spcBef>
                          <a:spcPts val="15"/>
                        </a:spcBef>
                      </a:pPr>
                      <a:r>
                        <a:rPr sz="1200" spc="5" dirty="0">
                          <a:latin typeface="Trebuchet MS"/>
                          <a:cs typeface="Trebuchet MS"/>
                        </a:rPr>
                        <a:t>e</a:t>
                      </a:r>
                      <a:r>
                        <a:rPr sz="1200" dirty="0">
                          <a:latin typeface="Trebuchet MS"/>
                          <a:cs typeface="Trebuchet MS"/>
                        </a:rPr>
                        <a:t>qual</a:t>
                      </a:r>
                      <a:r>
                        <a:rPr sz="1200" spc="-85" dirty="0">
                          <a:latin typeface="Trebuchet MS"/>
                          <a:cs typeface="Trebuchet MS"/>
                        </a:rPr>
                        <a:t> </a:t>
                      </a:r>
                      <a:r>
                        <a:rPr sz="1200" spc="-5" dirty="0">
                          <a:latin typeface="Trebuchet MS"/>
                          <a:cs typeface="Trebuchet MS"/>
                        </a:rPr>
                        <a:t>p</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r</a:t>
                      </a:r>
                      <a:r>
                        <a:rPr sz="1200" dirty="0">
                          <a:latin typeface="Trebuchet MS"/>
                          <a:cs typeface="Trebuchet MS"/>
                        </a:rPr>
                        <a:t>s</a:t>
                      </a:r>
                      <a:r>
                        <a:rPr sz="1200" spc="10" dirty="0">
                          <a:latin typeface="Trebuchet MS"/>
                          <a:cs typeface="Trebuchet MS"/>
                        </a:rPr>
                        <a:t>h</a:t>
                      </a:r>
                      <a:r>
                        <a:rPr sz="1200" spc="-10" dirty="0">
                          <a:latin typeface="Trebuchet MS"/>
                          <a:cs typeface="Trebuchet MS"/>
                        </a:rPr>
                        <a:t>i</a:t>
                      </a:r>
                      <a:r>
                        <a:rPr sz="1200" dirty="0">
                          <a:latin typeface="Trebuchet MS"/>
                          <a:cs typeface="Trebuchet MS"/>
                        </a:rPr>
                        <a:t>p</a:t>
                      </a:r>
                      <a:r>
                        <a:rPr sz="1200" spc="-90"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  </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dirty="0">
                          <a:latin typeface="Trebuchet MS"/>
                          <a:cs typeface="Trebuchet MS"/>
                        </a:rPr>
                        <a:t>t</a:t>
                      </a:r>
                      <a:r>
                        <a:rPr sz="1200" spc="-9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n</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  </a:t>
                      </a:r>
                      <a:r>
                        <a:rPr sz="1200" spc="-75" dirty="0">
                          <a:latin typeface="Trebuchet MS"/>
                          <a:cs typeface="Trebuchet MS"/>
                        </a:rPr>
                        <a:t>law.</a:t>
                      </a:r>
                      <a:endParaRPr sz="1200" dirty="0">
                        <a:latin typeface="Trebuchet MS"/>
                        <a:cs typeface="Trebuchet MS"/>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162560">
                        <a:lnSpc>
                          <a:spcPts val="1200"/>
                        </a:lnSpc>
                        <a:spcBef>
                          <a:spcPts val="20"/>
                        </a:spcBef>
                      </a:pP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a:t>
                      </a:r>
                      <a:r>
                        <a:rPr sz="1200" spc="-85" dirty="0">
                          <a:latin typeface="Trebuchet MS"/>
                          <a:cs typeface="Trebuchet MS"/>
                        </a:rPr>
                        <a:t> </a:t>
                      </a:r>
                      <a:r>
                        <a:rPr sz="1200" spc="-5" dirty="0">
                          <a:latin typeface="Trebuchet MS"/>
                          <a:cs typeface="Trebuchet MS"/>
                        </a:rPr>
                        <a:t>an</a:t>
                      </a:r>
                      <a:r>
                        <a:rPr sz="1200" dirty="0">
                          <a:latin typeface="Trebuchet MS"/>
                          <a:cs typeface="Trebuchet MS"/>
                        </a:rPr>
                        <a:t>y  </a:t>
                      </a:r>
                      <a:r>
                        <a:rPr sz="1200" spc="-5" dirty="0">
                          <a:latin typeface="Trebuchet MS"/>
                          <a:cs typeface="Trebuchet MS"/>
                        </a:rPr>
                        <a:t>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ra</a:t>
                      </a:r>
                      <a:r>
                        <a:rPr sz="1200" dirty="0">
                          <a:latin typeface="Trebuchet MS"/>
                          <a:cs typeface="Trebuchet MS"/>
                        </a:rPr>
                        <a:t>l</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es  </a:t>
                      </a: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10" dirty="0">
                          <a:latin typeface="Trebuchet MS"/>
                          <a:cs typeface="Trebuchet MS"/>
                        </a:rPr>
                        <a:t>i</a:t>
                      </a:r>
                      <a:r>
                        <a:rPr sz="1200" spc="-5" dirty="0">
                          <a:latin typeface="Trebuchet MS"/>
                          <a:cs typeface="Trebuchet MS"/>
                        </a:rPr>
                        <a:t>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5" dirty="0">
                          <a:highlight>
                            <a:srgbClr val="FFFF00"/>
                          </a:highlight>
                          <a:latin typeface="Trebuchet MS"/>
                          <a:cs typeface="Trebuchet MS"/>
                        </a:rPr>
                        <a:t>f</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spc="-5" dirty="0">
                          <a:highlight>
                            <a:srgbClr val="FFFF00"/>
                          </a:highlight>
                          <a:latin typeface="Trebuchet MS"/>
                          <a:cs typeface="Trebuchet MS"/>
                        </a:rPr>
                        <a:t>f</a:t>
                      </a:r>
                      <a:r>
                        <a:rPr sz="1200" spc="-10" dirty="0">
                          <a:highlight>
                            <a:srgbClr val="FFFF00"/>
                          </a:highlight>
                          <a:latin typeface="Trebuchet MS"/>
                          <a:cs typeface="Trebuchet MS"/>
                        </a:rPr>
                        <a:t>i</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spc="-5" dirty="0">
                          <a:highlight>
                            <a:srgbClr val="FFFF00"/>
                          </a:highlight>
                          <a:latin typeface="Trebuchet MS"/>
                          <a:cs typeface="Trebuchet MS"/>
                        </a:rPr>
                        <a:t>i</a:t>
                      </a:r>
                      <a:r>
                        <a:rPr sz="1200" dirty="0">
                          <a:highlight>
                            <a:srgbClr val="FFFF00"/>
                          </a:highlight>
                          <a:latin typeface="Trebuchet MS"/>
                          <a:cs typeface="Trebuchet MS"/>
                        </a:rPr>
                        <a:t>r  </a:t>
                      </a:r>
                      <a:r>
                        <a:rPr sz="1200" spc="5" dirty="0">
                          <a:highlight>
                            <a:srgbClr val="FFFF00"/>
                          </a:highlight>
                          <a:latin typeface="Trebuchet MS"/>
                          <a:cs typeface="Trebuchet MS"/>
                        </a:rPr>
                        <a:t>o</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spc="-5" dirty="0">
                          <a:highlight>
                            <a:srgbClr val="FFFF00"/>
                          </a:highlight>
                          <a:latin typeface="Trebuchet MS"/>
                          <a:cs typeface="Trebuchet MS"/>
                        </a:rPr>
                        <a:t>ig</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  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dirty="0">
                          <a:latin typeface="Trebuchet MS"/>
                          <a:cs typeface="Trebuchet MS"/>
                        </a:rPr>
                        <a:t>…</a:t>
                      </a: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62560">
                        <a:lnSpc>
                          <a:spcPts val="1200"/>
                        </a:lnSpc>
                        <a:spcBef>
                          <a:spcPts val="20"/>
                        </a:spcBef>
                      </a:pP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a:t>
                      </a:r>
                      <a:r>
                        <a:rPr sz="1200" spc="-85" dirty="0">
                          <a:latin typeface="Trebuchet MS"/>
                          <a:cs typeface="Trebuchet MS"/>
                        </a:rPr>
                        <a:t> </a:t>
                      </a:r>
                      <a:r>
                        <a:rPr sz="1200" spc="-5" dirty="0">
                          <a:latin typeface="Trebuchet MS"/>
                          <a:cs typeface="Trebuchet MS"/>
                        </a:rPr>
                        <a:t>an</a:t>
                      </a:r>
                      <a:r>
                        <a:rPr sz="1200" dirty="0">
                          <a:latin typeface="Trebuchet MS"/>
                          <a:cs typeface="Trebuchet MS"/>
                        </a:rPr>
                        <a:t>y  </a:t>
                      </a:r>
                      <a:r>
                        <a:rPr sz="1200" spc="-5" dirty="0">
                          <a:latin typeface="Trebuchet MS"/>
                          <a:cs typeface="Trebuchet MS"/>
                        </a:rPr>
                        <a:t>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ra</a:t>
                      </a:r>
                      <a:r>
                        <a:rPr sz="1200" dirty="0">
                          <a:latin typeface="Trebuchet MS"/>
                          <a:cs typeface="Trebuchet MS"/>
                        </a:rPr>
                        <a:t>l</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es  </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qu</a:t>
                      </a:r>
                      <a:r>
                        <a:rPr sz="1200" spc="-10" dirty="0">
                          <a:highlight>
                            <a:srgbClr val="FFFF00"/>
                          </a:highlight>
                          <a:latin typeface="Trebuchet MS"/>
                          <a:cs typeface="Trebuchet MS"/>
                        </a:rPr>
                        <a:t>i</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5" dirty="0">
                          <a:highlight>
                            <a:srgbClr val="FFFF00"/>
                          </a:highlight>
                          <a:latin typeface="Trebuchet MS"/>
                          <a:cs typeface="Trebuchet MS"/>
                        </a:rPr>
                        <a:t>f</a:t>
                      </a:r>
                      <a:r>
                        <a:rPr sz="1200" dirty="0">
                          <a:highlight>
                            <a:srgbClr val="FFFF00"/>
                          </a:highlight>
                          <a:latin typeface="Trebuchet MS"/>
                          <a:cs typeface="Trebuchet MS"/>
                        </a:rPr>
                        <a:t>u</a:t>
                      </a:r>
                      <a:r>
                        <a:rPr sz="1200" spc="5" dirty="0">
                          <a:highlight>
                            <a:srgbClr val="FFFF00"/>
                          </a:highlight>
                          <a:latin typeface="Trebuchet MS"/>
                          <a:cs typeface="Trebuchet MS"/>
                        </a:rPr>
                        <a:t>l</a:t>
                      </a:r>
                      <a:r>
                        <a:rPr sz="1200" spc="-5" dirty="0">
                          <a:highlight>
                            <a:srgbClr val="FFFF00"/>
                          </a:highlight>
                          <a:latin typeface="Trebuchet MS"/>
                          <a:cs typeface="Trebuchet MS"/>
                        </a:rPr>
                        <a:t>f</a:t>
                      </a:r>
                      <a:r>
                        <a:rPr sz="1200" spc="-10" dirty="0">
                          <a:highlight>
                            <a:srgbClr val="FFFF00"/>
                          </a:highlight>
                          <a:latin typeface="Trebuchet MS"/>
                          <a:cs typeface="Trebuchet MS"/>
                        </a:rPr>
                        <a:t>i</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spc="-5" dirty="0">
                          <a:highlight>
                            <a:srgbClr val="FFFF00"/>
                          </a:highlight>
                          <a:latin typeface="Trebuchet MS"/>
                          <a:cs typeface="Trebuchet MS"/>
                        </a:rPr>
                        <a:t>i</a:t>
                      </a:r>
                      <a:r>
                        <a:rPr sz="1200" dirty="0">
                          <a:highlight>
                            <a:srgbClr val="FFFF00"/>
                          </a:highlight>
                          <a:latin typeface="Trebuchet MS"/>
                          <a:cs typeface="Trebuchet MS"/>
                        </a:rPr>
                        <a:t>r  </a:t>
                      </a:r>
                      <a:r>
                        <a:rPr sz="1200" spc="5" dirty="0">
                          <a:highlight>
                            <a:srgbClr val="FFFF00"/>
                          </a:highlight>
                          <a:latin typeface="Trebuchet MS"/>
                          <a:cs typeface="Trebuchet MS"/>
                        </a:rPr>
                        <a:t>o</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spc="-5" dirty="0">
                          <a:highlight>
                            <a:srgbClr val="FFFF00"/>
                          </a:highlight>
                          <a:latin typeface="Trebuchet MS"/>
                          <a:cs typeface="Trebuchet MS"/>
                        </a:rPr>
                        <a:t>ig</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t</a:t>
                      </a:r>
                      <a:r>
                        <a:rPr sz="1200" spc="-5" dirty="0">
                          <a:highlight>
                            <a:srgbClr val="FFFF00"/>
                          </a:highlight>
                          <a:latin typeface="Trebuchet MS"/>
                          <a:cs typeface="Trebuchet MS"/>
                        </a:rPr>
                        <a:t>his  </a:t>
                      </a:r>
                      <a:r>
                        <a:rPr sz="1200" spc="-35" dirty="0">
                          <a:highlight>
                            <a:srgbClr val="FFFF00"/>
                          </a:highlight>
                          <a:latin typeface="Trebuchet MS"/>
                          <a:cs typeface="Trebuchet MS"/>
                        </a:rPr>
                        <a:t>Agreement.</a:t>
                      </a:r>
                      <a:endParaRPr sz="1200" dirty="0">
                        <a:highlight>
                          <a:srgbClr val="FFFF00"/>
                        </a:highlight>
                        <a:latin typeface="Trebuchet MS"/>
                        <a:cs typeface="Trebuchet MS"/>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a:lnSpc>
                          <a:spcPts val="1185"/>
                        </a:lnSpc>
                      </a:pPr>
                      <a:r>
                        <a:rPr sz="1200" spc="-5" dirty="0">
                          <a:latin typeface="Trebuchet MS"/>
                          <a:cs typeface="Trebuchet MS"/>
                        </a:rPr>
                        <a:t>None</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39</a:t>
            </a:fld>
            <a:endParaRPr spc="-10" dirty="0"/>
          </a:p>
        </p:txBody>
      </p:sp>
      <p:sp>
        <p:nvSpPr>
          <p:cNvPr id="2" name="object 2"/>
          <p:cNvSpPr txBox="1"/>
          <p:nvPr/>
        </p:nvSpPr>
        <p:spPr>
          <a:xfrm>
            <a:off x="3120182" y="334918"/>
            <a:ext cx="1938077" cy="106430"/>
          </a:xfrm>
          <a:prstGeom prst="rect">
            <a:avLst/>
          </a:prstGeom>
        </p:spPr>
        <p:txBody>
          <a:bodyPr vert="horz" wrap="square" lIns="0" tIns="7738" rIns="0" bIns="0" rtlCol="0">
            <a:spAutoFit/>
          </a:bodyPr>
          <a:lstStyle/>
          <a:p>
            <a:pPr marL="8145">
              <a:spcBef>
                <a:spcPts val="61"/>
              </a:spcBef>
            </a:pPr>
            <a:r>
              <a:rPr sz="641" spc="-35" dirty="0">
                <a:solidFill>
                  <a:srgbClr val="79858E"/>
                </a:solidFill>
                <a:latin typeface="Trebuchet MS"/>
                <a:cs typeface="Trebuchet MS"/>
              </a:rPr>
              <a:t>Policy</a:t>
            </a:r>
            <a:r>
              <a:rPr sz="641" spc="-77" dirty="0">
                <a:solidFill>
                  <a:srgbClr val="79858E"/>
                </a:solidFill>
                <a:latin typeface="Trebuchet MS"/>
                <a:cs typeface="Trebuchet MS"/>
              </a:rPr>
              <a:t> </a:t>
            </a:r>
            <a:r>
              <a:rPr sz="641" spc="-38" dirty="0">
                <a:solidFill>
                  <a:srgbClr val="79858E"/>
                </a:solidFill>
                <a:latin typeface="Trebuchet MS"/>
                <a:cs typeface="Trebuchet MS"/>
              </a:rPr>
              <a:t>Department,</a:t>
            </a:r>
            <a:r>
              <a:rPr sz="641" spc="-80" dirty="0">
                <a:solidFill>
                  <a:srgbClr val="79858E"/>
                </a:solidFill>
                <a:latin typeface="Trebuchet MS"/>
                <a:cs typeface="Trebuchet MS"/>
              </a:rPr>
              <a:t> </a:t>
            </a:r>
            <a:r>
              <a:rPr sz="641" spc="-42" dirty="0">
                <a:solidFill>
                  <a:srgbClr val="79858E"/>
                </a:solidFill>
                <a:latin typeface="Trebuchet MS"/>
                <a:cs typeface="Trebuchet MS"/>
              </a:rPr>
              <a:t>Directorate-General</a:t>
            </a:r>
            <a:r>
              <a:rPr sz="641" spc="-73" dirty="0">
                <a:solidFill>
                  <a:srgbClr val="79858E"/>
                </a:solidFill>
                <a:latin typeface="Trebuchet MS"/>
                <a:cs typeface="Trebuchet MS"/>
              </a:rPr>
              <a:t> </a:t>
            </a:r>
            <a:r>
              <a:rPr sz="641" spc="-42" dirty="0">
                <a:solidFill>
                  <a:srgbClr val="79858E"/>
                </a:solidFill>
                <a:latin typeface="Trebuchet MS"/>
                <a:cs typeface="Trebuchet MS"/>
              </a:rPr>
              <a:t>for</a:t>
            </a:r>
            <a:r>
              <a:rPr sz="641" spc="-73" dirty="0">
                <a:solidFill>
                  <a:srgbClr val="79858E"/>
                </a:solidFill>
                <a:latin typeface="Trebuchet MS"/>
                <a:cs typeface="Trebuchet MS"/>
              </a:rPr>
              <a:t> </a:t>
            </a:r>
            <a:r>
              <a:rPr sz="641" spc="-42" dirty="0">
                <a:solidFill>
                  <a:srgbClr val="79858E"/>
                </a:solidFill>
                <a:latin typeface="Trebuchet MS"/>
                <a:cs typeface="Trebuchet MS"/>
              </a:rPr>
              <a:t>External</a:t>
            </a:r>
            <a:r>
              <a:rPr sz="641" spc="-71" dirty="0">
                <a:solidFill>
                  <a:srgbClr val="79858E"/>
                </a:solidFill>
                <a:latin typeface="Trebuchet MS"/>
                <a:cs typeface="Trebuchet MS"/>
              </a:rPr>
              <a:t> </a:t>
            </a:r>
            <a:r>
              <a:rPr sz="641" spc="-35" dirty="0">
                <a:solidFill>
                  <a:srgbClr val="79858E"/>
                </a:solidFill>
                <a:latin typeface="Trebuchet MS"/>
                <a:cs typeface="Trebuchet MS"/>
              </a:rPr>
              <a:t>Policies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333611226"/>
              </p:ext>
            </p:extLst>
          </p:nvPr>
        </p:nvGraphicFramePr>
        <p:xfrm>
          <a:off x="461640" y="552224"/>
          <a:ext cx="11256885" cy="5884087"/>
        </p:xfrm>
        <a:graphic>
          <a:graphicData uri="http://schemas.openxmlformats.org/drawingml/2006/table">
            <a:tbl>
              <a:tblPr firstRow="1" bandRow="1">
                <a:tableStyleId>{2D5ABB26-0587-4C30-8999-92F81FD0307C}</a:tableStyleId>
              </a:tblPr>
              <a:tblGrid>
                <a:gridCol w="2250731">
                  <a:extLst>
                    <a:ext uri="{9D8B030D-6E8A-4147-A177-3AD203B41FA5}">
                      <a16:colId xmlns:a16="http://schemas.microsoft.com/office/drawing/2014/main" val="20000"/>
                    </a:ext>
                  </a:extLst>
                </a:gridCol>
                <a:gridCol w="2250731">
                  <a:extLst>
                    <a:ext uri="{9D8B030D-6E8A-4147-A177-3AD203B41FA5}">
                      <a16:colId xmlns:a16="http://schemas.microsoft.com/office/drawing/2014/main" val="20001"/>
                    </a:ext>
                  </a:extLst>
                </a:gridCol>
                <a:gridCol w="2252346">
                  <a:extLst>
                    <a:ext uri="{9D8B030D-6E8A-4147-A177-3AD203B41FA5}">
                      <a16:colId xmlns:a16="http://schemas.microsoft.com/office/drawing/2014/main" val="20002"/>
                    </a:ext>
                  </a:extLst>
                </a:gridCol>
                <a:gridCol w="2250731">
                  <a:extLst>
                    <a:ext uri="{9D8B030D-6E8A-4147-A177-3AD203B41FA5}">
                      <a16:colId xmlns:a16="http://schemas.microsoft.com/office/drawing/2014/main" val="20003"/>
                    </a:ext>
                  </a:extLst>
                </a:gridCol>
                <a:gridCol w="2252346">
                  <a:extLst>
                    <a:ext uri="{9D8B030D-6E8A-4147-A177-3AD203B41FA5}">
                      <a16:colId xmlns:a16="http://schemas.microsoft.com/office/drawing/2014/main" val="20004"/>
                    </a:ext>
                  </a:extLst>
                </a:gridCol>
              </a:tblGrid>
              <a:tr h="692915">
                <a:tc>
                  <a:txBody>
                    <a:bodyPr/>
                    <a:lstStyle/>
                    <a:p>
                      <a:pPr marL="106045" marR="150495">
                        <a:lnSpc>
                          <a:spcPts val="1240"/>
                        </a:lnSpc>
                        <a:tabLst>
                          <a:tab pos="936625" algn="l"/>
                        </a:tabLst>
                      </a:pPr>
                      <a:r>
                        <a:rPr sz="1200" b="1" dirty="0">
                          <a:latin typeface="Tahoma"/>
                          <a:cs typeface="Tahoma"/>
                        </a:rPr>
                        <a:t>F</a:t>
                      </a:r>
                      <a:r>
                        <a:rPr sz="1200" b="1" spc="5" dirty="0">
                          <a:latin typeface="Tahoma"/>
                          <a:cs typeface="Tahoma"/>
                        </a:rPr>
                        <a:t>r</a:t>
                      </a:r>
                      <a:r>
                        <a:rPr sz="1200" b="1" dirty="0">
                          <a:latin typeface="Tahoma"/>
                          <a:cs typeface="Tahoma"/>
                        </a:rPr>
                        <a:t>a</a:t>
                      </a:r>
                      <a:r>
                        <a:rPr sz="1200" b="1" spc="-5" dirty="0">
                          <a:latin typeface="Tahoma"/>
                          <a:cs typeface="Tahoma"/>
                        </a:rPr>
                        <a:t>m</a:t>
                      </a:r>
                      <a:r>
                        <a:rPr sz="1200" b="1" dirty="0">
                          <a:latin typeface="Tahoma"/>
                          <a:cs typeface="Tahoma"/>
                        </a:rPr>
                        <a:t>ewo</a:t>
                      </a:r>
                      <a:r>
                        <a:rPr sz="1200" b="1" spc="5" dirty="0">
                          <a:latin typeface="Tahoma"/>
                          <a:cs typeface="Tahoma"/>
                        </a:rPr>
                        <a:t>r</a:t>
                      </a:r>
                      <a:r>
                        <a:rPr sz="1200" b="1" dirty="0">
                          <a:latin typeface="Tahoma"/>
                          <a:cs typeface="Tahoma"/>
                        </a:rPr>
                        <a:t>k	a</a:t>
                      </a:r>
                      <a:r>
                        <a:rPr sz="1200" b="1" spc="5" dirty="0">
                          <a:latin typeface="Tahoma"/>
                          <a:cs typeface="Tahoma"/>
                        </a:rPr>
                        <a:t>gr</a:t>
                      </a:r>
                      <a:r>
                        <a:rPr sz="1200" b="1" dirty="0">
                          <a:latin typeface="Tahoma"/>
                          <a:cs typeface="Tahoma"/>
                        </a:rPr>
                        <a:t>ee</a:t>
                      </a:r>
                      <a:r>
                        <a:rPr sz="1200" b="1" spc="-5" dirty="0">
                          <a:latin typeface="Tahoma"/>
                          <a:cs typeface="Tahoma"/>
                        </a:rPr>
                        <a:t>m</a:t>
                      </a:r>
                      <a:r>
                        <a:rPr sz="1200" b="1" dirty="0">
                          <a:latin typeface="Tahoma"/>
                          <a:cs typeface="Tahoma"/>
                        </a:rPr>
                        <a:t>en</a:t>
                      </a:r>
                      <a:r>
                        <a:rPr sz="1200" b="1" spc="-10" dirty="0">
                          <a:latin typeface="Tahoma"/>
                          <a:cs typeface="Tahoma"/>
                        </a:rPr>
                        <a:t>t</a:t>
                      </a:r>
                      <a:r>
                        <a:rPr sz="1200" b="1" dirty="0">
                          <a:latin typeface="Tahoma"/>
                          <a:cs typeface="Tahoma"/>
                        </a:rPr>
                        <a:t>s  </a:t>
                      </a:r>
                      <a:r>
                        <a:rPr sz="1200" b="1" spc="-5" dirty="0">
                          <a:latin typeface="Tahoma"/>
                          <a:cs typeface="Tahoma"/>
                        </a:rPr>
                        <a:t>P</a:t>
                      </a:r>
                      <a:r>
                        <a:rPr sz="1200" b="1" dirty="0">
                          <a:latin typeface="Tahoma"/>
                          <a:cs typeface="Tahoma"/>
                        </a:rPr>
                        <a:t>a</a:t>
                      </a:r>
                      <a:r>
                        <a:rPr sz="1200" b="1" spc="5" dirty="0">
                          <a:latin typeface="Tahoma"/>
                          <a:cs typeface="Tahoma"/>
                        </a:rPr>
                        <a:t>r</a:t>
                      </a:r>
                      <a:r>
                        <a:rPr sz="1200" b="1" dirty="0">
                          <a:latin typeface="Tahoma"/>
                          <a:cs typeface="Tahoma"/>
                        </a:rPr>
                        <a:t>t</a:t>
                      </a:r>
                      <a:r>
                        <a:rPr sz="1200" b="1" spc="-95" dirty="0">
                          <a:latin typeface="Tahoma"/>
                          <a:cs typeface="Tahoma"/>
                        </a:rPr>
                        <a:t> </a:t>
                      </a:r>
                      <a:r>
                        <a:rPr sz="1200" b="1" dirty="0">
                          <a:latin typeface="Tahoma"/>
                          <a:cs typeface="Tahoma"/>
                        </a:rPr>
                        <a:t>II</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J</a:t>
                      </a:r>
                      <a:r>
                        <a:rPr sz="1200" b="1" dirty="0">
                          <a:latin typeface="Tahoma"/>
                          <a:cs typeface="Tahoma"/>
                        </a:rPr>
                        <a:t>apan</a:t>
                      </a:r>
                      <a:r>
                        <a:rPr sz="1200" b="1" spc="-85" dirty="0">
                          <a:latin typeface="Tahoma"/>
                          <a:cs typeface="Tahoma"/>
                        </a:rPr>
                        <a:t> </a:t>
                      </a:r>
                      <a:r>
                        <a:rPr sz="1200" b="1" dirty="0">
                          <a:latin typeface="Tahoma"/>
                          <a:cs typeface="Tahoma"/>
                        </a:rPr>
                        <a:t>S</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18)</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A</a:t>
                      </a:r>
                      <a:r>
                        <a:rPr sz="1200" b="1" spc="5" dirty="0">
                          <a:latin typeface="Tahoma"/>
                          <a:cs typeface="Tahoma"/>
                        </a:rPr>
                        <a:t>C</a:t>
                      </a:r>
                      <a:r>
                        <a:rPr sz="1200" b="1" spc="-5" dirty="0">
                          <a:latin typeface="Tahoma"/>
                          <a:cs typeface="Tahoma"/>
                        </a:rPr>
                        <a:t>P</a:t>
                      </a:r>
                      <a:r>
                        <a:rPr sz="1200" b="1" dirty="0">
                          <a:latin typeface="Tahoma"/>
                          <a:cs typeface="Tahoma"/>
                        </a:rPr>
                        <a:t>-</a:t>
                      </a:r>
                      <a:r>
                        <a:rPr sz="1200" b="1" spc="-5" dirty="0">
                          <a:latin typeface="Tahoma"/>
                          <a:cs typeface="Tahoma"/>
                        </a:rPr>
                        <a:t>E</a:t>
                      </a:r>
                      <a:r>
                        <a:rPr sz="1200" b="1" dirty="0">
                          <a:latin typeface="Tahoma"/>
                          <a:cs typeface="Tahoma"/>
                        </a:rPr>
                        <a:t>U</a:t>
                      </a:r>
                      <a:r>
                        <a:rPr sz="1200" b="1" spc="-85" dirty="0">
                          <a:latin typeface="Tahoma"/>
                          <a:cs typeface="Tahoma"/>
                        </a:rPr>
                        <a:t> </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21)</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10" dirty="0">
                          <a:latin typeface="Tahoma"/>
                          <a:cs typeface="Tahoma"/>
                        </a:rPr>
                        <a:t>T</a:t>
                      </a:r>
                      <a:r>
                        <a:rPr sz="1200" b="1" dirty="0">
                          <a:latin typeface="Tahoma"/>
                          <a:cs typeface="Tahoma"/>
                        </a:rPr>
                        <a:t>hailand</a:t>
                      </a:r>
                      <a:r>
                        <a:rPr sz="1200" b="1" spc="-95" dirty="0">
                          <a:latin typeface="Tahoma"/>
                          <a:cs typeface="Tahoma"/>
                        </a:rPr>
                        <a:t> </a:t>
                      </a:r>
                      <a:r>
                        <a:rPr sz="1200" b="1" dirty="0">
                          <a:latin typeface="Tahoma"/>
                          <a:cs typeface="Tahoma"/>
                        </a:rPr>
                        <a:t>FA</a:t>
                      </a:r>
                      <a:r>
                        <a:rPr sz="1200" b="1" spc="-95" dirty="0">
                          <a:latin typeface="Tahoma"/>
                          <a:cs typeface="Tahoma"/>
                        </a:rPr>
                        <a:t> </a:t>
                      </a:r>
                      <a:r>
                        <a:rPr sz="1200" b="1" spc="-5" dirty="0">
                          <a:latin typeface="Tahoma"/>
                          <a:cs typeface="Tahoma"/>
                        </a:rPr>
                        <a:t>(</a:t>
                      </a:r>
                      <a:r>
                        <a:rPr sz="1200" b="1" spc="10" dirty="0">
                          <a:latin typeface="Tahoma"/>
                          <a:cs typeface="Tahoma"/>
                        </a:rPr>
                        <a:t>2</a:t>
                      </a:r>
                      <a:r>
                        <a:rPr sz="1200" b="1" spc="-5" dirty="0">
                          <a:latin typeface="Tahoma"/>
                          <a:cs typeface="Tahoma"/>
                        </a:rPr>
                        <a:t>022)</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spc="-5" dirty="0">
                          <a:latin typeface="Tahoma"/>
                          <a:cs typeface="Tahoma"/>
                        </a:rPr>
                        <a:t>M</a:t>
                      </a:r>
                      <a:r>
                        <a:rPr sz="1200" b="1" dirty="0">
                          <a:latin typeface="Tahoma"/>
                          <a:cs typeface="Tahoma"/>
                        </a:rPr>
                        <a:t>ala</a:t>
                      </a:r>
                      <a:r>
                        <a:rPr sz="1200" b="1" spc="-5" dirty="0">
                          <a:latin typeface="Tahoma"/>
                          <a:cs typeface="Tahoma"/>
                        </a:rPr>
                        <a:t>ys</a:t>
                      </a:r>
                      <a:r>
                        <a:rPr sz="1200" b="1" dirty="0">
                          <a:latin typeface="Tahoma"/>
                          <a:cs typeface="Tahoma"/>
                        </a:rPr>
                        <a:t>ia</a:t>
                      </a:r>
                      <a:r>
                        <a:rPr sz="1200" b="1" spc="-90" dirty="0">
                          <a:latin typeface="Tahoma"/>
                          <a:cs typeface="Tahoma"/>
                        </a:rPr>
                        <a:t> </a:t>
                      </a:r>
                      <a:r>
                        <a:rPr sz="1200" b="1" spc="5" dirty="0">
                          <a:latin typeface="Tahoma"/>
                          <a:cs typeface="Tahoma"/>
                        </a:rPr>
                        <a:t>PC</a:t>
                      </a:r>
                      <a:r>
                        <a:rPr sz="1200" b="1" dirty="0">
                          <a:latin typeface="Tahoma"/>
                          <a:cs typeface="Tahoma"/>
                        </a:rPr>
                        <a:t>A</a:t>
                      </a:r>
                      <a:r>
                        <a:rPr sz="1200" b="1" spc="-95" dirty="0">
                          <a:latin typeface="Tahoma"/>
                          <a:cs typeface="Tahoma"/>
                        </a:rPr>
                        <a:t> </a:t>
                      </a:r>
                      <a:r>
                        <a:rPr sz="1200" b="1" spc="-5" dirty="0">
                          <a:latin typeface="Tahoma"/>
                          <a:cs typeface="Tahoma"/>
                        </a:rPr>
                        <a:t>(20</a:t>
                      </a:r>
                      <a:r>
                        <a:rPr sz="1200" b="1" spc="10" dirty="0">
                          <a:latin typeface="Tahoma"/>
                          <a:cs typeface="Tahoma"/>
                        </a:rPr>
                        <a:t>2</a:t>
                      </a:r>
                      <a:r>
                        <a:rPr sz="1200" b="1" spc="-5" dirty="0">
                          <a:latin typeface="Tahoma"/>
                          <a:cs typeface="Tahoma"/>
                        </a:rPr>
                        <a:t>2)</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210121">
                <a:tc>
                  <a:txBody>
                    <a:bodyPr/>
                    <a:lstStyle/>
                    <a:p>
                      <a:pPr marL="106045">
                        <a:lnSpc>
                          <a:spcPts val="1175"/>
                        </a:lnSpc>
                        <a:spcBef>
                          <a:spcPts val="5"/>
                        </a:spcBef>
                      </a:pPr>
                      <a:r>
                        <a:rPr sz="1200" b="1" spc="-10" dirty="0">
                          <a:latin typeface="Tahoma"/>
                          <a:cs typeface="Tahoma"/>
                        </a:rPr>
                        <a:t>A</a:t>
                      </a:r>
                      <a:r>
                        <a:rPr sz="1200" b="1" dirty="0">
                          <a:latin typeface="Tahoma"/>
                          <a:cs typeface="Tahoma"/>
                        </a:rPr>
                        <a:t>pp</a:t>
                      </a:r>
                      <a:r>
                        <a:rPr sz="1200" b="1" spc="5" dirty="0">
                          <a:latin typeface="Tahoma"/>
                          <a:cs typeface="Tahoma"/>
                        </a:rPr>
                        <a:t>r</a:t>
                      </a:r>
                      <a:r>
                        <a:rPr sz="1200" b="1" dirty="0">
                          <a:latin typeface="Tahoma"/>
                          <a:cs typeface="Tahoma"/>
                        </a:rPr>
                        <a:t>op</a:t>
                      </a:r>
                      <a:r>
                        <a:rPr sz="1200" b="1" spc="5" dirty="0">
                          <a:latin typeface="Tahoma"/>
                          <a:cs typeface="Tahoma"/>
                        </a:rPr>
                        <a:t>r</a:t>
                      </a:r>
                      <a:r>
                        <a:rPr sz="1200" b="1" dirty="0">
                          <a:latin typeface="Tahoma"/>
                          <a:cs typeface="Tahoma"/>
                        </a:rPr>
                        <a:t>ia</a:t>
                      </a:r>
                      <a:r>
                        <a:rPr sz="1200" b="1" spc="-10" dirty="0">
                          <a:latin typeface="Tahoma"/>
                          <a:cs typeface="Tahoma"/>
                        </a:rPr>
                        <a:t>t</a:t>
                      </a:r>
                      <a:r>
                        <a:rPr sz="1200" b="1" dirty="0">
                          <a:latin typeface="Tahoma"/>
                          <a:cs typeface="Tahoma"/>
                        </a:rPr>
                        <a:t>e</a:t>
                      </a:r>
                      <a:r>
                        <a:rPr sz="1200" b="1" spc="-90" dirty="0">
                          <a:latin typeface="Tahoma"/>
                          <a:cs typeface="Tahoma"/>
                        </a:rPr>
                        <a:t> </a:t>
                      </a:r>
                      <a:r>
                        <a:rPr sz="1200" b="1" spc="-5" dirty="0">
                          <a:latin typeface="Tahoma"/>
                          <a:cs typeface="Tahoma"/>
                        </a:rPr>
                        <a:t>m</a:t>
                      </a:r>
                      <a:r>
                        <a:rPr sz="1200" b="1" dirty="0">
                          <a:latin typeface="Tahoma"/>
                          <a:cs typeface="Tahoma"/>
                        </a:rPr>
                        <a:t>ea</a:t>
                      </a:r>
                      <a:r>
                        <a:rPr sz="1200" b="1" spc="-5" dirty="0">
                          <a:latin typeface="Tahoma"/>
                          <a:cs typeface="Tahoma"/>
                        </a:rPr>
                        <a:t>su</a:t>
                      </a:r>
                      <a:r>
                        <a:rPr sz="1200" b="1" spc="5" dirty="0">
                          <a:latin typeface="Tahoma"/>
                          <a:cs typeface="Tahoma"/>
                        </a:rPr>
                        <a:t>r</a:t>
                      </a:r>
                      <a:r>
                        <a:rPr sz="1200" b="1" dirty="0">
                          <a:latin typeface="Tahoma"/>
                          <a:cs typeface="Tahoma"/>
                        </a:rPr>
                        <a:t>es</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43(</a:t>
                      </a:r>
                      <a:r>
                        <a:rPr sz="1200" spc="-10" dirty="0">
                          <a:latin typeface="Trebuchet MS"/>
                          <a:cs typeface="Trebuchet MS"/>
                        </a:rPr>
                        <a:t>4</a:t>
                      </a:r>
                      <a:r>
                        <a:rPr sz="1200" dirty="0">
                          <a:latin typeface="Trebuchet MS"/>
                          <a:cs typeface="Trebuchet MS"/>
                        </a:rPr>
                        <a:t>)</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680">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101</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477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55</a:t>
                      </a:r>
                      <a:endParaRPr sz="120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tc>
                  <a:txBody>
                    <a:bodyPr/>
                    <a:lstStyle/>
                    <a:p>
                      <a:pPr marL="106045">
                        <a:lnSpc>
                          <a:spcPts val="1170"/>
                        </a:lnSpc>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53</a:t>
                      </a:r>
                      <a:endParaRPr sz="1200" dirty="0">
                        <a:latin typeface="Trebuchet MS"/>
                        <a:cs typeface="Trebuchet M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EEAF6"/>
                    </a:solidFill>
                  </a:tcPr>
                </a:tc>
                <a:extLst>
                  <a:ext uri="{0D108BD9-81ED-4DB2-BD59-A6C34878D82A}">
                    <a16:rowId xmlns:a16="http://schemas.microsoft.com/office/drawing/2014/main" val="10001"/>
                  </a:ext>
                </a:extLst>
              </a:tr>
              <a:tr h="4981051">
                <a:tc>
                  <a:txBody>
                    <a:bodyPr/>
                    <a:lstStyle/>
                    <a:p>
                      <a:pPr marL="106045" marR="342900">
                        <a:lnSpc>
                          <a:spcPts val="1240"/>
                        </a:lnSpc>
                        <a:spcBef>
                          <a:spcPts val="15"/>
                        </a:spcBef>
                      </a:pPr>
                      <a:r>
                        <a:rPr sz="1200" b="1" spc="-10" dirty="0">
                          <a:latin typeface="Tahoma"/>
                          <a:cs typeface="Tahoma"/>
                        </a:rPr>
                        <a:t>T</a:t>
                      </a:r>
                      <a:r>
                        <a:rPr sz="1200" b="1" spc="5" dirty="0">
                          <a:latin typeface="Tahoma"/>
                          <a:cs typeface="Tahoma"/>
                        </a:rPr>
                        <a:t>r</a:t>
                      </a:r>
                      <a:r>
                        <a:rPr sz="1200" b="1" dirty="0">
                          <a:latin typeface="Tahoma"/>
                          <a:cs typeface="Tahoma"/>
                        </a:rPr>
                        <a:t>i</a:t>
                      </a:r>
                      <a:r>
                        <a:rPr sz="1200" b="1" spc="5" dirty="0">
                          <a:latin typeface="Tahoma"/>
                          <a:cs typeface="Tahoma"/>
                        </a:rPr>
                        <a:t>gg</a:t>
                      </a:r>
                      <a:r>
                        <a:rPr sz="1200" b="1" dirty="0">
                          <a:latin typeface="Tahoma"/>
                          <a:cs typeface="Tahoma"/>
                        </a:rPr>
                        <a:t>er</a:t>
                      </a:r>
                      <a:r>
                        <a:rPr sz="1200" b="1" spc="-85" dirty="0">
                          <a:latin typeface="Tahoma"/>
                          <a:cs typeface="Tahoma"/>
                        </a:rPr>
                        <a:t> </a:t>
                      </a:r>
                      <a:r>
                        <a:rPr sz="1200" b="1" spc="-5" dirty="0">
                          <a:latin typeface="Tahoma"/>
                          <a:cs typeface="Tahoma"/>
                        </a:rPr>
                        <a:t>f</a:t>
                      </a:r>
                      <a:r>
                        <a:rPr sz="1200" b="1" dirty="0">
                          <a:latin typeface="Tahoma"/>
                          <a:cs typeface="Tahoma"/>
                        </a:rPr>
                        <a:t>or</a:t>
                      </a:r>
                      <a:r>
                        <a:rPr sz="1200" b="1" spc="-85" dirty="0">
                          <a:latin typeface="Tahoma"/>
                          <a:cs typeface="Tahoma"/>
                        </a:rPr>
                        <a:t> </a:t>
                      </a:r>
                      <a:r>
                        <a:rPr sz="1200" b="1" dirty="0">
                          <a:latin typeface="Tahoma"/>
                          <a:cs typeface="Tahoma"/>
                        </a:rPr>
                        <a:t>app</a:t>
                      </a:r>
                      <a:r>
                        <a:rPr sz="1200" b="1" spc="5" dirty="0">
                          <a:latin typeface="Tahoma"/>
                          <a:cs typeface="Tahoma"/>
                        </a:rPr>
                        <a:t>r</a:t>
                      </a:r>
                      <a:r>
                        <a:rPr sz="1200" b="1" spc="-15" dirty="0">
                          <a:latin typeface="Tahoma"/>
                          <a:cs typeface="Tahoma"/>
                        </a:rPr>
                        <a:t>o</a:t>
                      </a:r>
                      <a:r>
                        <a:rPr sz="1200" b="1" dirty="0">
                          <a:latin typeface="Tahoma"/>
                          <a:cs typeface="Tahoma"/>
                        </a:rPr>
                        <a:t>p</a:t>
                      </a:r>
                      <a:r>
                        <a:rPr sz="1200" b="1" spc="5" dirty="0">
                          <a:latin typeface="Tahoma"/>
                          <a:cs typeface="Tahoma"/>
                        </a:rPr>
                        <a:t>r</a:t>
                      </a:r>
                      <a:r>
                        <a:rPr sz="1200" b="1" dirty="0">
                          <a:latin typeface="Tahoma"/>
                          <a:cs typeface="Tahoma"/>
                        </a:rPr>
                        <a:t>ia</a:t>
                      </a:r>
                      <a:r>
                        <a:rPr sz="1200" b="1" spc="-10" dirty="0">
                          <a:latin typeface="Tahoma"/>
                          <a:cs typeface="Tahoma"/>
                        </a:rPr>
                        <a:t>t</a:t>
                      </a:r>
                      <a:r>
                        <a:rPr sz="1200" b="1" dirty="0">
                          <a:latin typeface="Tahoma"/>
                          <a:cs typeface="Tahoma"/>
                        </a:rPr>
                        <a:t>e  </a:t>
                      </a:r>
                      <a:r>
                        <a:rPr sz="1200" b="1" spc="-5" dirty="0">
                          <a:latin typeface="Tahoma"/>
                          <a:cs typeface="Tahoma"/>
                        </a:rPr>
                        <a:t>m</a:t>
                      </a:r>
                      <a:r>
                        <a:rPr sz="1200" b="1" dirty="0">
                          <a:latin typeface="Tahoma"/>
                          <a:cs typeface="Tahoma"/>
                        </a:rPr>
                        <a:t>ea</a:t>
                      </a:r>
                      <a:r>
                        <a:rPr sz="1200" b="1" spc="-5" dirty="0">
                          <a:latin typeface="Tahoma"/>
                          <a:cs typeface="Tahoma"/>
                        </a:rPr>
                        <a:t>su</a:t>
                      </a:r>
                      <a:r>
                        <a:rPr sz="1200" b="1" spc="5" dirty="0">
                          <a:latin typeface="Tahoma"/>
                          <a:cs typeface="Tahoma"/>
                        </a:rPr>
                        <a:t>r</a:t>
                      </a:r>
                      <a:r>
                        <a:rPr sz="1200" b="1" dirty="0">
                          <a:latin typeface="Tahoma"/>
                          <a:cs typeface="Tahoma"/>
                        </a:rPr>
                        <a:t>es</a:t>
                      </a:r>
                      <a:r>
                        <a:rPr sz="1200" b="1" spc="-90" dirty="0">
                          <a:latin typeface="Tahoma"/>
                          <a:cs typeface="Tahoma"/>
                        </a:rPr>
                        <a:t> </a:t>
                      </a:r>
                      <a:r>
                        <a:rPr sz="1200" b="1" spc="-5" dirty="0">
                          <a:latin typeface="Tahoma"/>
                          <a:cs typeface="Tahoma"/>
                        </a:rPr>
                        <a:t>(</a:t>
                      </a:r>
                      <a:r>
                        <a:rPr sz="1200" b="1" spc="10" dirty="0">
                          <a:latin typeface="Tahoma"/>
                          <a:cs typeface="Tahoma"/>
                        </a:rPr>
                        <a:t>s</a:t>
                      </a:r>
                      <a:r>
                        <a:rPr sz="1200" b="1" spc="-10" dirty="0">
                          <a:latin typeface="Tahoma"/>
                          <a:cs typeface="Tahoma"/>
                        </a:rPr>
                        <a:t>t</a:t>
                      </a:r>
                      <a:r>
                        <a:rPr sz="1200" b="1" dirty="0">
                          <a:latin typeface="Tahoma"/>
                          <a:cs typeface="Tahoma"/>
                        </a:rPr>
                        <a:t>a</a:t>
                      </a:r>
                      <a:r>
                        <a:rPr sz="1200" b="1" spc="15" dirty="0">
                          <a:latin typeface="Tahoma"/>
                          <a:cs typeface="Tahoma"/>
                        </a:rPr>
                        <a:t>n</a:t>
                      </a:r>
                      <a:r>
                        <a:rPr sz="1200" b="1" spc="-10" dirty="0">
                          <a:latin typeface="Tahoma"/>
                          <a:cs typeface="Tahoma"/>
                        </a:rPr>
                        <a:t>d</a:t>
                      </a:r>
                      <a:r>
                        <a:rPr sz="1200" b="1" dirty="0">
                          <a:latin typeface="Tahoma"/>
                          <a:cs typeface="Tahoma"/>
                        </a:rPr>
                        <a:t>a</a:t>
                      </a:r>
                      <a:r>
                        <a:rPr sz="1200" b="1" spc="5" dirty="0">
                          <a:latin typeface="Tahoma"/>
                          <a:cs typeface="Tahoma"/>
                        </a:rPr>
                        <a:t>r</a:t>
                      </a:r>
                      <a:r>
                        <a:rPr sz="1200" b="1" dirty="0">
                          <a:latin typeface="Tahoma"/>
                          <a:cs typeface="Tahoma"/>
                        </a:rPr>
                        <a:t>d</a:t>
                      </a:r>
                      <a:r>
                        <a:rPr sz="1200" b="1" spc="-95" dirty="0">
                          <a:latin typeface="Tahoma"/>
                          <a:cs typeface="Tahoma"/>
                        </a:rPr>
                        <a:t> </a:t>
                      </a:r>
                      <a:r>
                        <a:rPr sz="1200" b="1" dirty="0">
                          <a:latin typeface="Tahoma"/>
                          <a:cs typeface="Tahoma"/>
                        </a:rPr>
                        <a:t>of</a:t>
                      </a:r>
                      <a:endParaRPr sz="1200" dirty="0">
                        <a:latin typeface="Tahoma"/>
                        <a:cs typeface="Tahoma"/>
                      </a:endParaRPr>
                    </a:p>
                    <a:p>
                      <a:pPr marL="106045">
                        <a:lnSpc>
                          <a:spcPts val="1195"/>
                        </a:lnSpc>
                      </a:pPr>
                      <a:r>
                        <a:rPr sz="1200" b="1" dirty="0">
                          <a:latin typeface="Tahoma"/>
                          <a:cs typeface="Tahoma"/>
                        </a:rPr>
                        <a:t>h</a:t>
                      </a:r>
                      <a:r>
                        <a:rPr sz="1200" b="1" spc="-5" dirty="0">
                          <a:latin typeface="Tahoma"/>
                          <a:cs typeface="Tahoma"/>
                        </a:rPr>
                        <a:t>um</a:t>
                      </a:r>
                      <a:r>
                        <a:rPr sz="1200" b="1" dirty="0">
                          <a:latin typeface="Tahoma"/>
                          <a:cs typeface="Tahoma"/>
                        </a:rPr>
                        <a:t>an</a:t>
                      </a:r>
                      <a:r>
                        <a:rPr sz="1200" b="1" spc="-85" dirty="0">
                          <a:latin typeface="Tahoma"/>
                          <a:cs typeface="Tahoma"/>
                        </a:rPr>
                        <a:t> </a:t>
                      </a:r>
                      <a:r>
                        <a:rPr sz="1200" b="1" spc="5" dirty="0">
                          <a:latin typeface="Tahoma"/>
                          <a:cs typeface="Tahoma"/>
                        </a:rPr>
                        <a:t>r</a:t>
                      </a:r>
                      <a:r>
                        <a:rPr sz="1200" b="1" dirty="0">
                          <a:latin typeface="Tahoma"/>
                          <a:cs typeface="Tahoma"/>
                        </a:rPr>
                        <a:t>i</a:t>
                      </a:r>
                      <a:r>
                        <a:rPr sz="1200" b="1" spc="5" dirty="0">
                          <a:latin typeface="Tahoma"/>
                          <a:cs typeface="Tahoma"/>
                        </a:rPr>
                        <a:t>g</a:t>
                      </a:r>
                      <a:r>
                        <a:rPr sz="1200" b="1" dirty="0">
                          <a:latin typeface="Tahoma"/>
                          <a:cs typeface="Tahoma"/>
                        </a:rPr>
                        <a:t>h</a:t>
                      </a:r>
                      <a:r>
                        <a:rPr sz="1200" b="1" spc="-10" dirty="0">
                          <a:latin typeface="Tahoma"/>
                          <a:cs typeface="Tahoma"/>
                        </a:rPr>
                        <a:t>t</a:t>
                      </a:r>
                      <a:r>
                        <a:rPr sz="1200" b="1" dirty="0">
                          <a:latin typeface="Tahoma"/>
                          <a:cs typeface="Tahoma"/>
                        </a:rPr>
                        <a:t>s</a:t>
                      </a:r>
                      <a:r>
                        <a:rPr sz="1200" b="1" spc="-90" dirty="0">
                          <a:latin typeface="Tahoma"/>
                          <a:cs typeface="Tahoma"/>
                        </a:rPr>
                        <a:t> </a:t>
                      </a:r>
                      <a:r>
                        <a:rPr sz="1200" b="1" dirty="0">
                          <a:latin typeface="Tahoma"/>
                          <a:cs typeface="Tahoma"/>
                        </a:rPr>
                        <a:t>viola</a:t>
                      </a:r>
                      <a:r>
                        <a:rPr sz="1200" b="1" spc="-10" dirty="0">
                          <a:latin typeface="Tahoma"/>
                          <a:cs typeface="Tahoma"/>
                        </a:rPr>
                        <a:t>t</a:t>
                      </a:r>
                      <a:r>
                        <a:rPr sz="1200" b="1" dirty="0">
                          <a:latin typeface="Tahoma"/>
                          <a:cs typeface="Tahoma"/>
                        </a:rPr>
                        <a:t>ion</a:t>
                      </a:r>
                      <a:r>
                        <a:rPr sz="1200" b="1" spc="-5" dirty="0">
                          <a:latin typeface="Tahoma"/>
                          <a:cs typeface="Tahoma"/>
                        </a:rPr>
                        <a:t>s</a:t>
                      </a:r>
                      <a:r>
                        <a:rPr sz="1200" b="1" dirty="0">
                          <a:latin typeface="Tahoma"/>
                          <a:cs typeface="Tahoma"/>
                        </a:rPr>
                        <a:t>)</a:t>
                      </a:r>
                      <a:endParaRPr sz="1200" dirty="0">
                        <a:latin typeface="Tahoma"/>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252095">
                        <a:lnSpc>
                          <a:spcPts val="1200"/>
                        </a:lnSpc>
                        <a:spcBef>
                          <a:spcPts val="10"/>
                        </a:spcBef>
                      </a:pPr>
                      <a:r>
                        <a:rPr sz="1200" spc="5" dirty="0">
                          <a:latin typeface="Trebuchet MS"/>
                          <a:cs typeface="Trebuchet MS"/>
                        </a:rPr>
                        <a:t>[</a:t>
                      </a:r>
                      <a:r>
                        <a:rPr sz="1200" dirty="0">
                          <a:latin typeface="Trebuchet MS"/>
                          <a:cs typeface="Trebuchet MS"/>
                        </a:rPr>
                        <a:t>A]</a:t>
                      </a:r>
                      <a:r>
                        <a:rPr sz="1200" spc="-85" dirty="0">
                          <a:latin typeface="Trebuchet MS"/>
                          <a:cs typeface="Trebuchet MS"/>
                        </a:rPr>
                        <a:t> </a:t>
                      </a:r>
                      <a:r>
                        <a:rPr sz="1200" spc="-5" dirty="0">
                          <a:latin typeface="Trebuchet MS"/>
                          <a:cs typeface="Trebuchet MS"/>
                        </a:rPr>
                        <a:t>par</a:t>
                      </a:r>
                      <a:r>
                        <a:rPr sz="1200" spc="-10" dirty="0">
                          <a:latin typeface="Trebuchet MS"/>
                          <a:cs typeface="Trebuchet MS"/>
                        </a:rPr>
                        <a:t>ti</a:t>
                      </a:r>
                      <a:r>
                        <a:rPr sz="1200" spc="-5" dirty="0">
                          <a:latin typeface="Trebuchet MS"/>
                          <a:cs typeface="Trebuchet MS"/>
                        </a:rPr>
                        <a:t>c</a:t>
                      </a:r>
                      <a:r>
                        <a:rPr sz="1200" dirty="0">
                          <a:latin typeface="Trebuchet MS"/>
                          <a:cs typeface="Trebuchet MS"/>
                        </a:rPr>
                        <a:t>u</a:t>
                      </a:r>
                      <a:r>
                        <a:rPr sz="1200" spc="5" dirty="0">
                          <a:latin typeface="Trebuchet MS"/>
                          <a:cs typeface="Trebuchet MS"/>
                        </a:rPr>
                        <a:t>l</a:t>
                      </a:r>
                      <a:r>
                        <a:rPr sz="1200" spc="-5" dirty="0">
                          <a:latin typeface="Trebuchet MS"/>
                          <a:cs typeface="Trebuchet MS"/>
                        </a:rPr>
                        <a:t>ar</a:t>
                      </a:r>
                      <a:r>
                        <a:rPr sz="1200" spc="5" dirty="0">
                          <a:latin typeface="Trebuchet MS"/>
                          <a:cs typeface="Trebuchet MS"/>
                        </a:rPr>
                        <a:t>l</a:t>
                      </a:r>
                      <a:r>
                        <a:rPr sz="1200" dirty="0">
                          <a:latin typeface="Trebuchet MS"/>
                          <a:cs typeface="Trebuchet MS"/>
                        </a:rPr>
                        <a:t>y</a:t>
                      </a:r>
                      <a:r>
                        <a:rPr sz="1200" spc="-90" dirty="0">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e</a:t>
                      </a: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dirty="0">
                          <a:highlight>
                            <a:srgbClr val="FFFF00"/>
                          </a:highlight>
                          <a:latin typeface="Trebuchet MS"/>
                          <a:cs typeface="Trebuchet MS"/>
                        </a:rPr>
                        <a:t>us</a:t>
                      </a:r>
                      <a:r>
                        <a:rPr sz="1200" spc="-85"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d  su</a:t>
                      </a:r>
                      <a:r>
                        <a:rPr sz="1200" spc="-5" dirty="0">
                          <a:highlight>
                            <a:srgbClr val="FFFF00"/>
                          </a:highlight>
                          <a:latin typeface="Trebuchet MS"/>
                          <a:cs typeface="Trebuchet MS"/>
                        </a:rPr>
                        <a:t>b</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dirty="0">
                          <a:highlight>
                            <a:srgbClr val="FFFF00"/>
                          </a:highlight>
                          <a:latin typeface="Trebuchet MS"/>
                          <a:cs typeface="Trebuchet MS"/>
                        </a:rPr>
                        <a:t>a</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dirty="0">
                          <a:highlight>
                            <a:srgbClr val="FFFF00"/>
                          </a:highlight>
                          <a:latin typeface="Trebuchet MS"/>
                          <a:cs typeface="Trebuchet MS"/>
                        </a:rPr>
                        <a:t>v</a:t>
                      </a:r>
                      <a:r>
                        <a:rPr sz="1200" spc="-10" dirty="0">
                          <a:highlight>
                            <a:srgbClr val="FFFF00"/>
                          </a:highlight>
                          <a:latin typeface="Trebuchet MS"/>
                          <a:cs typeface="Trebuchet MS"/>
                        </a:rPr>
                        <a:t>i</a:t>
                      </a:r>
                      <a:r>
                        <a:rPr sz="1200" spc="5" dirty="0">
                          <a:highlight>
                            <a:srgbClr val="FFFF00"/>
                          </a:highlight>
                          <a:latin typeface="Trebuchet MS"/>
                          <a:cs typeface="Trebuchet MS"/>
                        </a:rPr>
                        <a:t>ol</a:t>
                      </a:r>
                      <a:r>
                        <a:rPr sz="120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p>
                    <a:p>
                      <a:pPr marL="106680" marR="205104">
                        <a:lnSpc>
                          <a:spcPts val="1200"/>
                        </a:lnSpc>
                        <a:spcBef>
                          <a:spcPts val="15"/>
                        </a:spcBef>
                      </a:pPr>
                      <a:r>
                        <a:rPr sz="1200" spc="5" dirty="0">
                          <a:highlight>
                            <a:srgbClr val="FFFF00"/>
                          </a:highlight>
                          <a:latin typeface="Trebuchet MS"/>
                          <a:cs typeface="Trebuchet MS"/>
                        </a:rPr>
                        <a:t>o</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spc="-5" dirty="0">
                          <a:highlight>
                            <a:srgbClr val="FFFF00"/>
                          </a:highlight>
                          <a:latin typeface="Trebuchet MS"/>
                          <a:cs typeface="Trebuchet MS"/>
                        </a:rPr>
                        <a:t>ig</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c</a:t>
                      </a:r>
                      <a:r>
                        <a:rPr sz="1200" spc="10" dirty="0">
                          <a:highlight>
                            <a:srgbClr val="FFFF00"/>
                          </a:highlight>
                          <a:latin typeface="Trebuchet MS"/>
                          <a:cs typeface="Trebuchet MS"/>
                        </a:rPr>
                        <a:t>r</a:t>
                      </a:r>
                      <a:r>
                        <a:rPr sz="1200" spc="-5" dirty="0">
                          <a:highlight>
                            <a:srgbClr val="FFFF00"/>
                          </a:highlight>
                          <a:latin typeface="Trebuchet MS"/>
                          <a:cs typeface="Trebuchet MS"/>
                        </a:rPr>
                        <a:t>ib</a:t>
                      </a:r>
                      <a:r>
                        <a:rPr sz="1200" spc="5" dirty="0">
                          <a:highlight>
                            <a:srgbClr val="FFFF00"/>
                          </a:highlight>
                          <a:latin typeface="Trebuchet MS"/>
                          <a:cs typeface="Trebuchet MS"/>
                        </a:rPr>
                        <a:t>e</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latin typeface="Trebuchet MS"/>
                          <a:cs typeface="Trebuchet MS"/>
                        </a:rPr>
                        <a:t>in  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dirty="0">
                          <a:latin typeface="Trebuchet MS"/>
                          <a:cs typeface="Trebuchet MS"/>
                        </a:rPr>
                        <a:t>1</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a:t>
                      </a:r>
                      <a:r>
                        <a:rPr sz="1200" spc="-5" dirty="0">
                          <a:latin typeface="Trebuchet MS"/>
                          <a:cs typeface="Trebuchet MS"/>
                        </a:rPr>
                        <a:t>r</a:t>
                      </a:r>
                      <a:r>
                        <a:rPr sz="1200" spc="-10" dirty="0">
                          <a:latin typeface="Trebuchet MS"/>
                          <a:cs typeface="Trebuchet MS"/>
                        </a:rPr>
                        <a:t>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2</a:t>
                      </a:r>
                      <a:r>
                        <a:rPr sz="1200" spc="-85" dirty="0">
                          <a:latin typeface="Trebuchet MS"/>
                          <a:cs typeface="Trebuchet MS"/>
                        </a:rPr>
                        <a:t> </a:t>
                      </a:r>
                      <a:r>
                        <a:rPr sz="1200" spc="-5" dirty="0">
                          <a:latin typeface="Trebuchet MS"/>
                          <a:cs typeface="Trebuchet MS"/>
                        </a:rPr>
                        <a:t>...  </a:t>
                      </a:r>
                      <a:r>
                        <a:rPr sz="1200" spc="5" dirty="0">
                          <a:latin typeface="Trebuchet MS"/>
                          <a:cs typeface="Trebuchet MS"/>
                        </a:rPr>
                        <a:t>[</a:t>
                      </a:r>
                      <a:r>
                        <a:rPr sz="1200" spc="-5" dirty="0">
                          <a:latin typeface="Trebuchet MS"/>
                          <a:cs typeface="Trebuchet MS"/>
                        </a:rPr>
                        <a:t>which</a:t>
                      </a:r>
                      <a:r>
                        <a:rPr sz="1200" dirty="0">
                          <a:latin typeface="Trebuchet MS"/>
                          <a:cs typeface="Trebuchet MS"/>
                        </a:rPr>
                        <a:t>]</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spc="1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spc="-10" dirty="0">
                          <a:latin typeface="Trebuchet MS"/>
                          <a:cs typeface="Trebuchet MS"/>
                        </a:rPr>
                        <a:t>t</a:t>
                      </a:r>
                      <a:r>
                        <a:rPr sz="1200" dirty="0">
                          <a:latin typeface="Trebuchet MS"/>
                          <a:cs typeface="Trebuchet MS"/>
                        </a:rPr>
                        <a:t>u</a:t>
                      </a:r>
                      <a:r>
                        <a:rPr sz="1200" spc="-10" dirty="0">
                          <a:latin typeface="Trebuchet MS"/>
                          <a:cs typeface="Trebuchet MS"/>
                        </a:rPr>
                        <a:t>t</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an  </a:t>
                      </a:r>
                      <a:r>
                        <a:rPr sz="1200" spc="5" dirty="0">
                          <a:highlight>
                            <a:srgbClr val="FFFF00"/>
                          </a:highlight>
                          <a:latin typeface="Trebuchet MS"/>
                          <a:cs typeface="Trebuchet MS"/>
                        </a:rPr>
                        <a:t>e</a:t>
                      </a:r>
                      <a:r>
                        <a:rPr sz="1200" dirty="0">
                          <a:highlight>
                            <a:srgbClr val="FFFF00"/>
                          </a:highlight>
                          <a:latin typeface="Trebuchet MS"/>
                          <a:cs typeface="Trebuchet MS"/>
                        </a:rPr>
                        <a:t>ss</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dirty="0">
                          <a:highlight>
                            <a:srgbClr val="FFFF00"/>
                          </a:highlight>
                          <a:latin typeface="Trebuchet MS"/>
                          <a:cs typeface="Trebuchet MS"/>
                        </a:rPr>
                        <a:t>al</a:t>
                      </a:r>
                      <a:r>
                        <a:rPr sz="1200" spc="-85" dirty="0">
                          <a:highlight>
                            <a:srgbClr val="FFFF00"/>
                          </a:highlight>
                          <a:latin typeface="Trebuchet MS"/>
                          <a:cs typeface="Trebuchet MS"/>
                        </a:rPr>
                        <a:t> </a:t>
                      </a:r>
                      <a:r>
                        <a:rPr sz="1200" spc="5" dirty="0">
                          <a:highlight>
                            <a:srgbClr val="FFFF00"/>
                          </a:highlight>
                          <a:latin typeface="Trebuchet MS"/>
                          <a:cs typeface="Trebuchet MS"/>
                        </a:rPr>
                        <a:t>ele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5" dirty="0">
                          <a:highlight>
                            <a:srgbClr val="FFFF00"/>
                          </a:highlight>
                          <a:latin typeface="Trebuchet MS"/>
                          <a:cs typeface="Trebuchet MS"/>
                        </a:rPr>
                        <a:t>ba</a:t>
                      </a:r>
                      <a:r>
                        <a:rPr sz="1200" dirty="0">
                          <a:highlight>
                            <a:srgbClr val="FFFF00"/>
                          </a:highlight>
                          <a:latin typeface="Trebuchet MS"/>
                          <a:cs typeface="Trebuchet MS"/>
                        </a:rPr>
                        <a:t>s</a:t>
                      </a:r>
                      <a:r>
                        <a:rPr sz="1200" spc="-10" dirty="0">
                          <a:highlight>
                            <a:srgbClr val="FFFF00"/>
                          </a:highlight>
                          <a:latin typeface="Trebuchet MS"/>
                          <a:cs typeface="Trebuchet MS"/>
                        </a:rPr>
                        <a:t>i</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oo</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r</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on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g</a:t>
                      </a:r>
                      <a:r>
                        <a:rPr sz="1200" spc="-5" dirty="0">
                          <a:highlight>
                            <a:srgbClr val="FFFF00"/>
                          </a:highlight>
                          <a:latin typeface="Trebuchet MS"/>
                          <a:cs typeface="Trebuchet MS"/>
                        </a:rPr>
                        <a:t>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5" dirty="0">
                          <a:highlight>
                            <a:srgbClr val="FFFF00"/>
                          </a:highlight>
                          <a:latin typeface="Trebuchet MS"/>
                          <a:cs typeface="Trebuchet MS"/>
                        </a:rPr>
                        <a:t>t</a:t>
                      </a:r>
                      <a:r>
                        <a:rPr sz="1200" dirty="0">
                          <a:latin typeface="Trebuchet MS"/>
                          <a:cs typeface="Trebuchet MS"/>
                        </a:rPr>
                        <a:t>,</a:t>
                      </a:r>
                      <a:r>
                        <a:rPr sz="1200" spc="-90"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dirty="0">
                          <a:latin typeface="Trebuchet MS"/>
                          <a:cs typeface="Trebuchet MS"/>
                        </a:rPr>
                        <a:t>h</a:t>
                      </a:r>
                    </a:p>
                    <a:p>
                      <a:pPr marL="106680" marR="201930">
                        <a:lnSpc>
                          <a:spcPts val="1200"/>
                        </a:lnSpc>
                        <a:spcBef>
                          <a:spcPts val="10"/>
                        </a:spcBef>
                      </a:pPr>
                      <a:r>
                        <a:rPr sz="1200" spc="-10" dirty="0">
                          <a:latin typeface="Trebuchet MS"/>
                          <a:cs typeface="Trebuchet MS"/>
                        </a:rPr>
                        <a:t>it</a:t>
                      </a:r>
                      <a:r>
                        <a:rPr sz="1200" dirty="0">
                          <a:latin typeface="Trebuchet MS"/>
                          <a:cs typeface="Trebuchet MS"/>
                        </a:rPr>
                        <a:t>s</a:t>
                      </a:r>
                      <a:r>
                        <a:rPr sz="1200" spc="-85" dirty="0">
                          <a:latin typeface="Trebuchet MS"/>
                          <a:cs typeface="Trebuchet MS"/>
                        </a:rPr>
                        <a:t> </a:t>
                      </a:r>
                      <a:r>
                        <a:rPr sz="1200" spc="5" dirty="0">
                          <a:latin typeface="Trebuchet MS"/>
                          <a:cs typeface="Trebuchet MS"/>
                        </a:rPr>
                        <a:t>g</a:t>
                      </a:r>
                      <a:r>
                        <a:rPr sz="1200" spc="-5" dirty="0">
                          <a:latin typeface="Trebuchet MS"/>
                          <a:cs typeface="Trebuchet MS"/>
                        </a:rPr>
                        <a:t>ra</a:t>
                      </a:r>
                      <a:r>
                        <a:rPr sz="1200" dirty="0">
                          <a:latin typeface="Trebuchet MS"/>
                          <a:cs typeface="Trebuchet MS"/>
                        </a:rPr>
                        <a:t>v</a:t>
                      </a:r>
                      <a:r>
                        <a:rPr sz="1200" spc="5" dirty="0">
                          <a:latin typeface="Trebuchet MS"/>
                          <a:cs typeface="Trebuchet MS"/>
                        </a:rPr>
                        <a:t>i</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a:t>
                      </a:r>
                      <a:r>
                        <a:rPr sz="1200" dirty="0">
                          <a:latin typeface="Trebuchet MS"/>
                          <a:cs typeface="Trebuchet MS"/>
                        </a:rPr>
                        <a:t>u</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5" dirty="0">
                          <a:latin typeface="Trebuchet MS"/>
                          <a:cs typeface="Trebuchet MS"/>
                        </a:rPr>
                        <a:t>b</a:t>
                      </a:r>
                      <a:r>
                        <a:rPr sz="1200" spc="5" dirty="0">
                          <a:latin typeface="Trebuchet MS"/>
                          <a:cs typeface="Trebuchet MS"/>
                        </a:rPr>
                        <a:t>e</a:t>
                      </a:r>
                      <a:r>
                        <a:rPr sz="1200" spc="-10" dirty="0">
                          <a:latin typeface="Trebuchet MS"/>
                          <a:cs typeface="Trebuchet MS"/>
                        </a:rPr>
                        <a:t>i</a:t>
                      </a:r>
                      <a:r>
                        <a:rPr sz="1200" spc="10" dirty="0">
                          <a:latin typeface="Trebuchet MS"/>
                          <a:cs typeface="Trebuchet MS"/>
                        </a:rPr>
                        <a:t>n</a:t>
                      </a:r>
                      <a:r>
                        <a:rPr sz="1200" dirty="0">
                          <a:latin typeface="Trebuchet MS"/>
                          <a:cs typeface="Trebuchet MS"/>
                        </a:rPr>
                        <a:t>g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an</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c</a:t>
                      </a:r>
                      <a:r>
                        <a:rPr sz="1200" spc="5" dirty="0">
                          <a:latin typeface="Trebuchet MS"/>
                          <a:cs typeface="Trebuchet MS"/>
                        </a:rPr>
                        <a:t>e</a:t>
                      </a:r>
                      <a:r>
                        <a:rPr sz="1200" spc="-5" dirty="0">
                          <a:latin typeface="Trebuchet MS"/>
                          <a:cs typeface="Trebuchet MS"/>
                        </a:rPr>
                        <a:t>p</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dirty="0">
                          <a:latin typeface="Trebuchet MS"/>
                          <a:cs typeface="Trebuchet MS"/>
                        </a:rPr>
                        <a:t>s</a:t>
                      </a:r>
                      <a:r>
                        <a:rPr sz="1200" spc="5" dirty="0">
                          <a:latin typeface="Trebuchet MS"/>
                          <a:cs typeface="Trebuchet MS"/>
                        </a:rPr>
                        <a:t>o</a:t>
                      </a:r>
                      <a:r>
                        <a:rPr sz="1200" spc="-5" dirty="0">
                          <a:latin typeface="Trebuchet MS"/>
                          <a:cs typeface="Trebuchet MS"/>
                        </a:rPr>
                        <a:t>r</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10" dirty="0">
                          <a:latin typeface="Trebuchet MS"/>
                          <a:cs typeface="Trebuchet MS"/>
                        </a:rPr>
                        <a:t>h</a:t>
                      </a:r>
                      <a:r>
                        <a:rPr sz="1200" spc="-5" dirty="0">
                          <a:latin typeface="Trebuchet MS"/>
                          <a:cs typeface="Trebuchet MS"/>
                        </a:rPr>
                        <a:t>a</a:t>
                      </a:r>
                      <a:r>
                        <a:rPr sz="1200" dirty="0">
                          <a:latin typeface="Trebuchet MS"/>
                          <a:cs typeface="Trebuchet MS"/>
                        </a:rPr>
                        <a:t>t  </a:t>
                      </a:r>
                      <a:r>
                        <a:rPr sz="1200" spc="-10" dirty="0">
                          <a:latin typeface="Trebuchet MS"/>
                          <a:cs typeface="Trebuchet MS"/>
                        </a:rPr>
                        <a:t>t</a:t>
                      </a:r>
                      <a:r>
                        <a:rPr sz="1200" spc="-5" dirty="0">
                          <a:latin typeface="Trebuchet MS"/>
                          <a:cs typeface="Trebuchet MS"/>
                        </a:rPr>
                        <a:t>hr</a:t>
                      </a:r>
                      <a:r>
                        <a:rPr sz="1200" spc="5" dirty="0">
                          <a:latin typeface="Trebuchet MS"/>
                          <a:cs typeface="Trebuchet MS"/>
                        </a:rPr>
                        <a:t>e</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ac</a:t>
                      </a:r>
                      <a:r>
                        <a:rPr sz="1200" dirty="0">
                          <a:latin typeface="Trebuchet MS"/>
                          <a:cs typeface="Trebuchet MS"/>
                        </a:rPr>
                        <a:t>e</a:t>
                      </a:r>
                      <a:r>
                        <a:rPr sz="1200" spc="-85"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  s</a:t>
                      </a:r>
                      <a:r>
                        <a:rPr sz="1200" spc="5" dirty="0">
                          <a:latin typeface="Trebuchet MS"/>
                          <a:cs typeface="Trebuchet MS"/>
                        </a:rPr>
                        <a:t>e</a:t>
                      </a:r>
                      <a:r>
                        <a:rPr sz="1200" spc="-5" dirty="0">
                          <a:latin typeface="Trebuchet MS"/>
                          <a:cs typeface="Trebuchet MS"/>
                        </a:rPr>
                        <a:t>c</a:t>
                      </a:r>
                      <a:r>
                        <a:rPr sz="1200" dirty="0">
                          <a:latin typeface="Trebuchet MS"/>
                          <a:cs typeface="Trebuchet MS"/>
                        </a:rPr>
                        <a:t>u</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h</a:t>
                      </a:r>
                      <a:r>
                        <a:rPr sz="1200" dirty="0">
                          <a:latin typeface="Trebuchet MS"/>
                          <a:cs typeface="Trebuchet MS"/>
                        </a:rPr>
                        <a:t>as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rc</a:t>
                      </a:r>
                      <a:r>
                        <a:rPr sz="1200" dirty="0">
                          <a:latin typeface="Trebuchet MS"/>
                          <a:cs typeface="Trebuchet MS"/>
                        </a:rPr>
                        <a:t>us</a:t>
                      </a:r>
                      <a:r>
                        <a:rPr sz="1200" spc="10" dirty="0">
                          <a:latin typeface="Trebuchet MS"/>
                          <a:cs typeface="Trebuchet MS"/>
                        </a:rPr>
                        <a:t>s</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  </a:t>
                      </a:r>
                      <a:r>
                        <a:rPr sz="1200" spc="-5" dirty="0">
                          <a:latin typeface="Trebuchet MS"/>
                          <a:cs typeface="Trebuchet MS"/>
                        </a:rPr>
                        <a:t>m</a:t>
                      </a:r>
                      <a:r>
                        <a:rPr sz="1200" dirty="0">
                          <a:latin typeface="Trebuchet MS"/>
                          <a:cs typeface="Trebuchet MS"/>
                        </a:rPr>
                        <a:t>ay</a:t>
                      </a:r>
                      <a:r>
                        <a:rPr sz="1200" spc="-90" dirty="0">
                          <a:latin typeface="Trebuchet MS"/>
                          <a:cs typeface="Trebuchet MS"/>
                        </a:rPr>
                        <a:t> </a:t>
                      </a:r>
                      <a:r>
                        <a:rPr sz="1200" spc="-5" dirty="0">
                          <a:latin typeface="Trebuchet MS"/>
                          <a:cs typeface="Trebuchet MS"/>
                        </a:rPr>
                        <a:t>b</a:t>
                      </a:r>
                      <a:r>
                        <a:rPr sz="1200" dirty="0">
                          <a:latin typeface="Trebuchet MS"/>
                          <a:cs typeface="Trebuchet MS"/>
                        </a:rPr>
                        <a:t>e</a:t>
                      </a:r>
                      <a:r>
                        <a:rPr sz="1200" spc="-85" dirty="0">
                          <a:latin typeface="Trebuchet MS"/>
                          <a:cs typeface="Trebuchet MS"/>
                        </a:rPr>
                        <a:t> </a:t>
                      </a:r>
                      <a:r>
                        <a:rPr sz="1200" spc="-5" dirty="0">
                          <a:latin typeface="Trebuchet MS"/>
                          <a:cs typeface="Trebuchet MS"/>
                        </a:rPr>
                        <a:t>a</a:t>
                      </a:r>
                      <a:r>
                        <a:rPr sz="1200" dirty="0">
                          <a:latin typeface="Trebuchet MS"/>
                          <a:cs typeface="Trebuchet MS"/>
                        </a:rPr>
                        <a:t>dd</a:t>
                      </a:r>
                      <a:r>
                        <a:rPr sz="1200" spc="-5" dirty="0">
                          <a:latin typeface="Trebuchet MS"/>
                          <a:cs typeface="Trebuchet MS"/>
                        </a:rPr>
                        <a:t>r</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c</a:t>
                      </a:r>
                      <a:r>
                        <a:rPr sz="1200" dirty="0">
                          <a:latin typeface="Trebuchet MS"/>
                          <a:cs typeface="Trebuchet MS"/>
                        </a:rPr>
                        <a:t>ase</a:t>
                      </a:r>
                    </a:p>
                    <a:p>
                      <a:pPr marL="106680">
                        <a:lnSpc>
                          <a:spcPts val="1175"/>
                        </a:lnSpc>
                      </a:pP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c</a:t>
                      </a:r>
                      <a:r>
                        <a:rPr sz="1200" spc="-5" dirty="0">
                          <a:latin typeface="Trebuchet MS"/>
                          <a:cs typeface="Trebuchet MS"/>
                        </a:rPr>
                        <a:t>y</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152400">
                        <a:lnSpc>
                          <a:spcPts val="1200"/>
                        </a:lnSpc>
                        <a:spcBef>
                          <a:spcPts val="10"/>
                        </a:spcBef>
                        <a:buAutoNum type="arabicPeriod" startAt="6"/>
                        <a:tabLst>
                          <a:tab pos="226060" algn="l"/>
                        </a:tabLst>
                      </a:pP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5"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dirty="0">
                          <a:latin typeface="Trebuchet MS"/>
                          <a:cs typeface="Trebuchet MS"/>
                        </a:rPr>
                        <a:t>d</a:t>
                      </a:r>
                      <a:r>
                        <a:rPr sz="1200" spc="5" dirty="0">
                          <a:latin typeface="Trebuchet MS"/>
                          <a:cs typeface="Trebuchet MS"/>
                        </a:rPr>
                        <a:t>e</a:t>
                      </a:r>
                      <a:r>
                        <a:rPr sz="1200" spc="-5" dirty="0">
                          <a:latin typeface="Trebuchet MS"/>
                          <a:cs typeface="Trebuchet MS"/>
                        </a:rPr>
                        <a:t>rs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75" dirty="0">
                          <a:latin typeface="Trebuchet MS"/>
                          <a:cs typeface="Trebuchet MS"/>
                        </a:rPr>
                        <a:t> </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p>
                    <a:p>
                      <a:pPr marL="106680" marR="149860">
                        <a:lnSpc>
                          <a:spcPts val="1200"/>
                        </a:lnSpc>
                        <a:spcBef>
                          <a:spcPts val="15"/>
                        </a:spcBef>
                      </a:pPr>
                      <a:r>
                        <a:rPr sz="1200" dirty="0">
                          <a:latin typeface="Trebuchet MS"/>
                          <a:cs typeface="Trebuchet MS"/>
                        </a:rPr>
                        <a:t>v</a:t>
                      </a:r>
                      <a:r>
                        <a:rPr sz="1200" spc="-10" dirty="0">
                          <a:latin typeface="Trebuchet MS"/>
                          <a:cs typeface="Trebuchet MS"/>
                        </a:rPr>
                        <a:t>i</a:t>
                      </a:r>
                      <a:r>
                        <a:rPr sz="1200" spc="5" dirty="0">
                          <a:latin typeface="Trebuchet MS"/>
                          <a:cs typeface="Trebuchet MS"/>
                        </a:rPr>
                        <a:t>ol</a:t>
                      </a:r>
                      <a:r>
                        <a:rPr sz="1200" spc="-5"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e</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ut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a:t>
                      </a:r>
                      <a:r>
                        <a:rPr sz="1200" spc="-5" dirty="0">
                          <a:latin typeface="Trebuchet MS"/>
                          <a:cs typeface="Trebuchet MS"/>
                        </a:rPr>
                        <a:t>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9</a:t>
                      </a:r>
                      <a:r>
                        <a:rPr sz="1200" spc="-85" dirty="0">
                          <a:latin typeface="Trebuchet MS"/>
                          <a:cs typeface="Trebuchet MS"/>
                        </a:rPr>
                        <a:t> </a:t>
                      </a:r>
                      <a:r>
                        <a:rPr sz="1200" spc="-5" dirty="0">
                          <a:latin typeface="Trebuchet MS"/>
                          <a:cs typeface="Trebuchet MS"/>
                        </a:rPr>
                        <a:t>...</a:t>
                      </a:r>
                      <a:r>
                        <a:rPr sz="1200" dirty="0">
                          <a:latin typeface="Trebuchet MS"/>
                          <a:cs typeface="Trebuchet MS"/>
                        </a:rPr>
                        <a:t>,</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c</a:t>
                      </a:r>
                      <a:r>
                        <a:rPr sz="1200" spc="5" dirty="0">
                          <a:latin typeface="Trebuchet MS"/>
                          <a:cs typeface="Trebuchet MS"/>
                        </a:rPr>
                        <a:t>ep</a:t>
                      </a:r>
                      <a:r>
                        <a:rPr sz="1200" dirty="0">
                          <a:latin typeface="Trebuchet MS"/>
                          <a:cs typeface="Trebuchet MS"/>
                        </a:rPr>
                        <a:t>t</a:t>
                      </a:r>
                      <a:r>
                        <a:rPr sz="1200" spc="-95"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c</a:t>
                      </a:r>
                      <a:r>
                        <a:rPr sz="1200" spc="-5" dirty="0">
                          <a:latin typeface="Trebuchet MS"/>
                          <a:cs typeface="Trebuchet MS"/>
                        </a:rPr>
                        <a:t>y</a:t>
                      </a:r>
                      <a:r>
                        <a:rPr sz="1200" dirty="0">
                          <a:latin typeface="Trebuchet MS"/>
                          <a:cs typeface="Trebuchet MS"/>
                        </a:rPr>
                        <a:t>,</a:t>
                      </a:r>
                      <a:r>
                        <a:rPr sz="1200" spc="-90" dirty="0">
                          <a:latin typeface="Trebuchet MS"/>
                          <a:cs typeface="Trebuchet MS"/>
                        </a:rPr>
                        <a:t> </a:t>
                      </a:r>
                      <a:r>
                        <a:rPr sz="1200" dirty="0">
                          <a:latin typeface="Trebuchet MS"/>
                          <a:cs typeface="Trebuchet MS"/>
                        </a:rPr>
                        <a:t>…</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ti</a:t>
                      </a:r>
                      <a:r>
                        <a:rPr sz="1200" spc="5" dirty="0">
                          <a:latin typeface="Trebuchet MS"/>
                          <a:cs typeface="Trebuchet MS"/>
                        </a:rPr>
                        <a:t>f</a:t>
                      </a:r>
                      <a:r>
                        <a:rPr sz="1200" spc="-5" dirty="0">
                          <a:latin typeface="Trebuchet MS"/>
                          <a:cs typeface="Trebuchet MS"/>
                        </a:rPr>
                        <a:t>y</a:t>
                      </a:r>
                      <a:r>
                        <a:rPr sz="1200" spc="-10"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dirty="0">
                          <a:latin typeface="Trebuchet MS"/>
                          <a:cs typeface="Trebuchet MS"/>
                        </a:rPr>
                        <a:t>ay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p>
                    <a:p>
                      <a:pPr marL="106680" marR="152400">
                        <a:lnSpc>
                          <a:spcPct val="100200"/>
                        </a:lnSpc>
                        <a:spcBef>
                          <a:spcPts val="265"/>
                        </a:spcBef>
                        <a:buAutoNum type="arabicPeriod" startAt="7"/>
                        <a:tabLst>
                          <a:tab pos="226060" algn="l"/>
                        </a:tabLst>
                      </a:pPr>
                      <a:r>
                        <a:rPr sz="1200" dirty="0">
                          <a:highlight>
                            <a:srgbClr val="FFFF00"/>
                          </a:highlight>
                          <a:latin typeface="Trebuchet MS"/>
                          <a:cs typeface="Trebuchet MS"/>
                        </a:rPr>
                        <a:t>If</a:t>
                      </a:r>
                      <a:r>
                        <a:rPr sz="1200" spc="-90" dirty="0">
                          <a:highlight>
                            <a:srgbClr val="FFFF00"/>
                          </a:highlight>
                          <a:latin typeface="Trebuchet MS"/>
                          <a:cs typeface="Trebuchet MS"/>
                        </a:rPr>
                        <a:t> </a:t>
                      </a:r>
                      <a:r>
                        <a:rPr sz="1200" spc="5" dirty="0">
                          <a:highlight>
                            <a:srgbClr val="FFFF00"/>
                          </a:highlight>
                          <a:latin typeface="Trebuchet MS"/>
                          <a:cs typeface="Trebuchet MS"/>
                        </a:rPr>
                        <a:t>e</a:t>
                      </a:r>
                      <a:r>
                        <a:rPr sz="1200" spc="-10" dirty="0">
                          <a:highlight>
                            <a:srgbClr val="FFFF00"/>
                          </a:highlight>
                          <a:latin typeface="Trebuchet MS"/>
                          <a:cs typeface="Trebuchet MS"/>
                        </a:rPr>
                        <a:t>it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Pa</a:t>
                      </a:r>
                      <a:r>
                        <a:rPr sz="1200" spc="10" dirty="0">
                          <a:highlight>
                            <a:srgbClr val="FFFF00"/>
                          </a:highlight>
                          <a:latin typeface="Trebuchet MS"/>
                          <a:cs typeface="Trebuchet MS"/>
                        </a:rPr>
                        <a:t>r</a:t>
                      </a:r>
                      <a:r>
                        <a:rPr sz="1200" spc="-10" dirty="0">
                          <a:highlight>
                            <a:srgbClr val="FFFF00"/>
                          </a:highlight>
                          <a:latin typeface="Trebuchet MS"/>
                          <a:cs typeface="Trebuchet MS"/>
                        </a:rPr>
                        <a:t>t</a:t>
                      </a:r>
                      <a:r>
                        <a:rPr sz="1200" dirty="0">
                          <a:highlight>
                            <a:srgbClr val="FFFF00"/>
                          </a:highlight>
                          <a:latin typeface="Trebuchet MS"/>
                          <a:cs typeface="Trebuchet MS"/>
                        </a:rPr>
                        <a:t>y</a:t>
                      </a:r>
                      <a:r>
                        <a:rPr sz="1200" spc="-90"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i</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spc="-5" dirty="0">
                          <a:highlight>
                            <a:srgbClr val="FFFF00"/>
                          </a:highlight>
                          <a:latin typeface="Trebuchet MS"/>
                          <a:cs typeface="Trebuchet MS"/>
                        </a:rPr>
                        <a:t>rs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a</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dirty="0">
                          <a:highlight>
                            <a:srgbClr val="FFFF00"/>
                          </a:highlight>
                          <a:latin typeface="Trebuchet MS"/>
                          <a:cs typeface="Trebuchet MS"/>
                        </a:rPr>
                        <a:t>a</a:t>
                      </a:r>
                      <a:r>
                        <a:rPr sz="1200" spc="-90" dirty="0">
                          <a:highlight>
                            <a:srgbClr val="FFFF00"/>
                          </a:highlight>
                          <a:latin typeface="Trebuchet MS"/>
                          <a:cs typeface="Trebuchet MS"/>
                        </a:rPr>
                        <a:t> </a:t>
                      </a:r>
                      <a:r>
                        <a:rPr sz="1200" dirty="0">
                          <a:highlight>
                            <a:srgbClr val="FFFF00"/>
                          </a:highlight>
                          <a:latin typeface="Trebuchet MS"/>
                          <a:cs typeface="Trebuchet MS"/>
                        </a:rPr>
                        <a:t>v</a:t>
                      </a:r>
                      <a:r>
                        <a:rPr sz="1200" spc="-10" dirty="0">
                          <a:highlight>
                            <a:srgbClr val="FFFF00"/>
                          </a:highlight>
                          <a:latin typeface="Trebuchet MS"/>
                          <a:cs typeface="Trebuchet MS"/>
                        </a:rPr>
                        <a:t>i</a:t>
                      </a:r>
                      <a:r>
                        <a:rPr sz="1200" spc="5" dirty="0">
                          <a:highlight>
                            <a:srgbClr val="FFFF00"/>
                          </a:highlight>
                          <a:latin typeface="Trebuchet MS"/>
                          <a:cs typeface="Trebuchet MS"/>
                        </a:rPr>
                        <a:t>ol</a:t>
                      </a:r>
                      <a:r>
                        <a:rPr sz="120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an</a:t>
                      </a:r>
                      <a:r>
                        <a:rPr sz="1200" dirty="0">
                          <a:highlight>
                            <a:srgbClr val="FFFF00"/>
                          </a:highlight>
                          <a:latin typeface="Trebuchet MS"/>
                          <a:cs typeface="Trebuchet MS"/>
                        </a:rPr>
                        <a:t>y</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5"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5" dirty="0">
                          <a:highlight>
                            <a:srgbClr val="FFFF00"/>
                          </a:highlight>
                          <a:latin typeface="Trebuchet MS"/>
                          <a:cs typeface="Trebuchet MS"/>
                        </a:rPr>
                        <a:t>e</a:t>
                      </a:r>
                      <a:r>
                        <a:rPr sz="1200" dirty="0">
                          <a:highlight>
                            <a:srgbClr val="FFFF00"/>
                          </a:highlight>
                          <a:latin typeface="Trebuchet MS"/>
                          <a:cs typeface="Trebuchet MS"/>
                        </a:rPr>
                        <a:t>ss</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ti</a:t>
                      </a:r>
                      <a:r>
                        <a:rPr sz="1200" dirty="0">
                          <a:highlight>
                            <a:srgbClr val="FFFF00"/>
                          </a:highlight>
                          <a:latin typeface="Trebuchet MS"/>
                          <a:cs typeface="Trebuchet MS"/>
                        </a:rPr>
                        <a:t>al</a:t>
                      </a:r>
                      <a:r>
                        <a:rPr sz="1200" spc="-85" dirty="0">
                          <a:highlight>
                            <a:srgbClr val="FFFF00"/>
                          </a:highlight>
                          <a:latin typeface="Trebuchet MS"/>
                          <a:cs typeface="Trebuchet MS"/>
                        </a:rPr>
                        <a:t> </a:t>
                      </a:r>
                      <a:r>
                        <a:rPr sz="1200" spc="5" dirty="0">
                          <a:highlight>
                            <a:srgbClr val="FFFF00"/>
                          </a:highlight>
                          <a:latin typeface="Trebuchet MS"/>
                          <a:cs typeface="Trebuchet MS"/>
                        </a:rPr>
                        <a:t>ele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10" dirty="0">
                          <a:highlight>
                            <a:srgbClr val="FFFF00"/>
                          </a:highlight>
                          <a:latin typeface="Trebuchet MS"/>
                          <a:cs typeface="Trebuchet MS"/>
                        </a:rPr>
                        <a:t>t</a:t>
                      </a:r>
                      <a:r>
                        <a:rPr sz="1200" dirty="0">
                          <a:highlight>
                            <a:srgbClr val="FFFF00"/>
                          </a:highlight>
                          <a:latin typeface="Trebuchet MS"/>
                          <a:cs typeface="Trebuchet MS"/>
                        </a:rPr>
                        <a:t>s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10" dirty="0">
                          <a:highlight>
                            <a:srgbClr val="FFFF00"/>
                          </a:highlight>
                          <a:latin typeface="Trebuchet MS"/>
                          <a:cs typeface="Trebuchet MS"/>
                        </a:rPr>
                        <a:t>t</a:t>
                      </a:r>
                      <a:r>
                        <a:rPr sz="1200" spc="15" dirty="0">
                          <a:highlight>
                            <a:srgbClr val="FFFF00"/>
                          </a:highlight>
                          <a:latin typeface="Trebuchet MS"/>
                          <a:cs typeface="Trebuchet MS"/>
                        </a:rPr>
                        <a:t>u</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a</a:t>
                      </a:r>
                      <a:r>
                        <a:rPr sz="1200" spc="-90" dirty="0">
                          <a:highlight>
                            <a:srgbClr val="FFFF00"/>
                          </a:highlight>
                          <a:latin typeface="Trebuchet MS"/>
                          <a:cs typeface="Trebuchet MS"/>
                        </a:rPr>
                        <a:t> </a:t>
                      </a:r>
                      <a:r>
                        <a:rPr sz="1200" spc="-5" dirty="0">
                          <a:highlight>
                            <a:srgbClr val="FFFF00"/>
                          </a:highlight>
                          <a:latin typeface="Trebuchet MS"/>
                          <a:cs typeface="Trebuchet MS"/>
                        </a:rPr>
                        <a:t>c</a:t>
                      </a:r>
                      <a:r>
                        <a:rPr sz="1200" dirty="0">
                          <a:highlight>
                            <a:srgbClr val="FFFF00"/>
                          </a:highlight>
                          <a:latin typeface="Trebuchet MS"/>
                          <a:cs typeface="Trebuchet MS"/>
                        </a:rPr>
                        <a:t>ase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a</a:t>
                      </a:r>
                      <a:r>
                        <a:rPr sz="1200" dirty="0">
                          <a:highlight>
                            <a:srgbClr val="FFFF00"/>
                          </a:highlight>
                          <a:latin typeface="Trebuchet MS"/>
                          <a:cs typeface="Trebuchet MS"/>
                        </a:rPr>
                        <a:t>l  u</a:t>
                      </a:r>
                      <a:r>
                        <a:rPr sz="1200" spc="-5" dirty="0">
                          <a:highlight>
                            <a:srgbClr val="FFFF00"/>
                          </a:highlight>
                          <a:latin typeface="Trebuchet MS"/>
                          <a:cs typeface="Trebuchet MS"/>
                        </a:rPr>
                        <a:t>rg</a:t>
                      </a:r>
                      <a:r>
                        <a:rPr sz="1200" spc="5" dirty="0">
                          <a:highlight>
                            <a:srgbClr val="FFFF00"/>
                          </a:highlight>
                          <a:latin typeface="Trebuchet MS"/>
                          <a:cs typeface="Trebuchet MS"/>
                        </a:rPr>
                        <a:t>e</a:t>
                      </a:r>
                      <a:r>
                        <a:rPr sz="1200" spc="-5" dirty="0">
                          <a:highlight>
                            <a:srgbClr val="FFFF00"/>
                          </a:highlight>
                          <a:latin typeface="Trebuchet MS"/>
                          <a:cs typeface="Trebuchet MS"/>
                        </a:rPr>
                        <a:t>nc</a:t>
                      </a:r>
                      <a:r>
                        <a:rPr sz="1200" spc="10" dirty="0">
                          <a:highlight>
                            <a:srgbClr val="FFFF00"/>
                          </a:highlight>
                          <a:latin typeface="Trebuchet MS"/>
                          <a:cs typeface="Trebuchet MS"/>
                        </a:rPr>
                        <a:t>y</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dirty="0">
                          <a:highlight>
                            <a:srgbClr val="FFFF00"/>
                          </a:highlight>
                          <a:latin typeface="Trebuchet MS"/>
                          <a:cs typeface="Trebuchet MS"/>
                        </a:rPr>
                        <a:t>t</a:t>
                      </a:r>
                      <a:r>
                        <a:rPr sz="1200" spc="-80" dirty="0">
                          <a:highlight>
                            <a:srgbClr val="FFFF00"/>
                          </a:highlight>
                          <a:latin typeface="Trebuchet MS"/>
                          <a:cs typeface="Trebuchet MS"/>
                        </a:rPr>
                        <a:t> </a:t>
                      </a:r>
                      <a:r>
                        <a:rPr sz="1200" spc="-5" dirty="0">
                          <a:highlight>
                            <a:srgbClr val="FFFF00"/>
                          </a:highlight>
                          <a:latin typeface="Trebuchet MS"/>
                          <a:cs typeface="Trebuchet MS"/>
                        </a:rPr>
                        <a:t>ma</a:t>
                      </a:r>
                      <a:r>
                        <a:rPr sz="1200" dirty="0">
                          <a:highlight>
                            <a:srgbClr val="FFFF00"/>
                          </a:highlight>
                          <a:latin typeface="Trebuchet MS"/>
                          <a:cs typeface="Trebuchet MS"/>
                        </a:rPr>
                        <a:t>y</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a</a:t>
                      </a:r>
                      <a:r>
                        <a:rPr sz="1200" dirty="0">
                          <a:highlight>
                            <a:srgbClr val="FFFF00"/>
                          </a:highlight>
                          <a:latin typeface="Trebuchet MS"/>
                          <a:cs typeface="Trebuchet MS"/>
                        </a:rPr>
                        <a:t>ke  </a:t>
                      </a:r>
                      <a:r>
                        <a:rPr sz="1200" spc="-5" dirty="0">
                          <a:highlight>
                            <a:srgbClr val="FFFF00"/>
                          </a:highlight>
                          <a:latin typeface="Trebuchet MS"/>
                          <a:cs typeface="Trebuchet MS"/>
                        </a:rPr>
                        <a:t>appr</a:t>
                      </a:r>
                      <a:r>
                        <a:rPr sz="1200" spc="5" dirty="0">
                          <a:highlight>
                            <a:srgbClr val="FFFF00"/>
                          </a:highlight>
                          <a:latin typeface="Trebuchet MS"/>
                          <a:cs typeface="Trebuchet MS"/>
                        </a:rPr>
                        <a:t>op</a:t>
                      </a:r>
                      <a:r>
                        <a:rPr sz="1200" spc="-5" dirty="0">
                          <a:highlight>
                            <a:srgbClr val="FFFF00"/>
                          </a:highlight>
                          <a:latin typeface="Trebuchet MS"/>
                          <a:cs typeface="Trebuchet MS"/>
                        </a:rPr>
                        <a:t>r</a:t>
                      </a:r>
                      <a:r>
                        <a:rPr sz="1200" spc="-10" dirty="0">
                          <a:highlight>
                            <a:srgbClr val="FFFF00"/>
                          </a:highlight>
                          <a:latin typeface="Trebuchet MS"/>
                          <a:cs typeface="Trebuchet MS"/>
                        </a:rPr>
                        <a:t>i</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a</a:t>
                      </a:r>
                      <a:r>
                        <a:rPr sz="1200" dirty="0">
                          <a:highlight>
                            <a:srgbClr val="FFFF00"/>
                          </a:highlight>
                          <a:latin typeface="Trebuchet MS"/>
                          <a:cs typeface="Trebuchet MS"/>
                        </a:rPr>
                        <a:t>su</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w</a:t>
                      </a:r>
                      <a:r>
                        <a:rPr sz="1200" spc="5" dirty="0">
                          <a:highlight>
                            <a:srgbClr val="FFFF00"/>
                          </a:highlight>
                          <a:latin typeface="Trebuchet MS"/>
                          <a:cs typeface="Trebuchet MS"/>
                        </a:rPr>
                        <a:t>i</a:t>
                      </a:r>
                      <a:r>
                        <a:rPr sz="1200" spc="-10" dirty="0">
                          <a:highlight>
                            <a:srgbClr val="FFFF00"/>
                          </a:highlight>
                          <a:latin typeface="Trebuchet MS"/>
                          <a:cs typeface="Trebuchet MS"/>
                        </a:rPr>
                        <a:t>t</a:t>
                      </a:r>
                      <a:r>
                        <a:rPr sz="1200" dirty="0">
                          <a:highlight>
                            <a:srgbClr val="FFFF00"/>
                          </a:highlight>
                          <a:latin typeface="Trebuchet MS"/>
                          <a:cs typeface="Trebuchet MS"/>
                        </a:rPr>
                        <a:t>h  </a:t>
                      </a:r>
                      <a:r>
                        <a:rPr sz="1200" spc="-10" dirty="0">
                          <a:highlight>
                            <a:srgbClr val="FFFF00"/>
                          </a:highlight>
                          <a:latin typeface="Trebuchet MS"/>
                          <a:cs typeface="Trebuchet MS"/>
                        </a:rPr>
                        <a:t>i</a:t>
                      </a:r>
                      <a:r>
                        <a:rPr sz="1200" spc="5" dirty="0">
                          <a:highlight>
                            <a:srgbClr val="FFFF00"/>
                          </a:highlight>
                          <a:latin typeface="Trebuchet MS"/>
                          <a:cs typeface="Trebuchet MS"/>
                        </a:rPr>
                        <a:t>m</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dirty="0">
                          <a:highlight>
                            <a:srgbClr val="FFFF00"/>
                          </a:highlight>
                          <a:latin typeface="Trebuchet MS"/>
                          <a:cs typeface="Trebuchet MS"/>
                        </a:rPr>
                        <a:t>d</a:t>
                      </a:r>
                      <a:r>
                        <a:rPr sz="1200" spc="-10" dirty="0">
                          <a:highlight>
                            <a:srgbClr val="FFFF00"/>
                          </a:highlight>
                          <a:latin typeface="Trebuchet MS"/>
                          <a:cs typeface="Trebuchet MS"/>
                        </a:rPr>
                        <a:t>i</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e</a:t>
                      </a:r>
                      <a:r>
                        <a:rPr sz="1200" spc="-5" dirty="0">
                          <a:highlight>
                            <a:srgbClr val="FFFF00"/>
                          </a:highlight>
                          <a:latin typeface="Trebuchet MS"/>
                          <a:cs typeface="Trebuchet MS"/>
                        </a:rPr>
                        <a:t>ff</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10" dirty="0">
                          <a:highlight>
                            <a:srgbClr val="FFFF00"/>
                          </a:highlight>
                          <a:latin typeface="Trebuchet MS"/>
                          <a:cs typeface="Trebuchet MS"/>
                        </a:rPr>
                        <a:t>t</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spc="10" dirty="0">
                          <a:highlight>
                            <a:srgbClr val="FFFF00"/>
                          </a:highlight>
                          <a:latin typeface="Trebuchet MS"/>
                          <a:cs typeface="Trebuchet MS"/>
                        </a:rPr>
                        <a:t>w</a:t>
                      </a:r>
                      <a:r>
                        <a:rPr sz="1200" spc="-10" dirty="0">
                          <a:highlight>
                            <a:srgbClr val="FFFF00"/>
                          </a:highlight>
                          <a:latin typeface="Trebuchet MS"/>
                          <a:cs typeface="Trebuchet MS"/>
                        </a:rPr>
                        <a:t>i</a:t>
                      </a:r>
                      <a:r>
                        <a:rPr sz="1200" spc="5"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o</a:t>
                      </a:r>
                      <a:r>
                        <a:rPr sz="1200" dirty="0">
                          <a:highlight>
                            <a:srgbClr val="FFFF00"/>
                          </a:highlight>
                          <a:latin typeface="Trebuchet MS"/>
                          <a:cs typeface="Trebuchet MS"/>
                        </a:rPr>
                        <a:t>ut  </a:t>
                      </a:r>
                      <a:r>
                        <a:rPr sz="1200" spc="-5" dirty="0">
                          <a:highlight>
                            <a:srgbClr val="FFFF00"/>
                          </a:highlight>
                          <a:latin typeface="Trebuchet MS"/>
                          <a:cs typeface="Trebuchet MS"/>
                        </a:rPr>
                        <a:t>pr</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su</a:t>
                      </a:r>
                      <a:r>
                        <a:rPr sz="1200" spc="5" dirty="0">
                          <a:highlight>
                            <a:srgbClr val="FFFF00"/>
                          </a:highlight>
                          <a:latin typeface="Trebuchet MS"/>
                          <a:cs typeface="Trebuchet MS"/>
                        </a:rPr>
                        <a:t>lt</a:t>
                      </a:r>
                      <a:r>
                        <a:rPr sz="1200" spc="-5" dirty="0">
                          <a:highlight>
                            <a:srgbClr val="FFFF00"/>
                          </a:highlight>
                          <a:latin typeface="Trebuchet MS"/>
                          <a:cs typeface="Trebuchet MS"/>
                        </a:rPr>
                        <a:t>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dirty="0">
                          <a:latin typeface="Trebuchet MS"/>
                          <a:cs typeface="Trebuchet MS"/>
                        </a:rPr>
                        <a:t>.</a:t>
                      </a:r>
                      <a:r>
                        <a:rPr sz="1200" spc="-90" dirty="0">
                          <a:latin typeface="Trebuchet MS"/>
                          <a:cs typeface="Trebuchet MS"/>
                        </a:rPr>
                        <a:t> </a:t>
                      </a:r>
                      <a:r>
                        <a:rPr sz="1200" spc="-5" dirty="0">
                          <a:latin typeface="Trebuchet MS"/>
                          <a:cs typeface="Trebuchet MS"/>
                        </a:rPr>
                        <a:t>Ca</a:t>
                      </a:r>
                      <a:r>
                        <a:rPr sz="1200" dirty="0">
                          <a:latin typeface="Trebuchet MS"/>
                          <a:cs typeface="Trebuchet MS"/>
                        </a:rPr>
                        <a:t>s</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of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cia</a:t>
                      </a:r>
                      <a:r>
                        <a:rPr sz="1200" dirty="0">
                          <a:latin typeface="Trebuchet MS"/>
                          <a:cs typeface="Trebuchet MS"/>
                        </a:rPr>
                        <a:t>l</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10" dirty="0">
                          <a:latin typeface="Trebuchet MS"/>
                          <a:cs typeface="Trebuchet MS"/>
                        </a:rPr>
                        <a:t>n</a:t>
                      </a:r>
                      <a:r>
                        <a:rPr sz="1200" spc="-5" dirty="0">
                          <a:latin typeface="Trebuchet MS"/>
                          <a:cs typeface="Trebuchet MS"/>
                        </a:rPr>
                        <a:t>c</a:t>
                      </a:r>
                      <a:r>
                        <a:rPr sz="1200" dirty="0">
                          <a:latin typeface="Trebuchet MS"/>
                          <a:cs typeface="Trebuchet MS"/>
                        </a:rPr>
                        <a:t>y</a:t>
                      </a:r>
                      <a:r>
                        <a:rPr sz="1200" spc="-90"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c</a:t>
                      </a:r>
                      <a:r>
                        <a:rPr sz="1200" spc="5" dirty="0">
                          <a:latin typeface="Trebuchet MS"/>
                          <a:cs typeface="Trebuchet MS"/>
                        </a:rPr>
                        <a:t>e</a:t>
                      </a:r>
                      <a:r>
                        <a:rPr sz="1200" spc="-5" dirty="0">
                          <a:latin typeface="Trebuchet MS"/>
                          <a:cs typeface="Trebuchet MS"/>
                        </a:rPr>
                        <a:t>p</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ca</a:t>
                      </a:r>
                      <a:r>
                        <a:rPr sz="1200" dirty="0">
                          <a:latin typeface="Trebuchet MS"/>
                          <a:cs typeface="Trebuchet MS"/>
                        </a:rPr>
                        <a:t>s</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of  </a:t>
                      </a:r>
                      <a:r>
                        <a:rPr sz="1200" spc="-5" dirty="0">
                          <a:latin typeface="Trebuchet MS"/>
                          <a:cs typeface="Trebuchet MS"/>
                        </a:rPr>
                        <a:t>par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c</a:t>
                      </a:r>
                      <a:r>
                        <a:rPr sz="1200" dirty="0">
                          <a:latin typeface="Trebuchet MS"/>
                          <a:cs typeface="Trebuchet MS"/>
                        </a:rPr>
                        <a:t>ul</a:t>
                      </a:r>
                      <a:r>
                        <a:rPr sz="1200" spc="-5" dirty="0">
                          <a:latin typeface="Trebuchet MS"/>
                          <a:cs typeface="Trebuchet MS"/>
                        </a:rPr>
                        <a:t>ar</a:t>
                      </a:r>
                      <a:r>
                        <a:rPr sz="1200" spc="5" dirty="0">
                          <a:latin typeface="Trebuchet MS"/>
                          <a:cs typeface="Trebuchet MS"/>
                        </a:rPr>
                        <a:t>l</a:t>
                      </a:r>
                      <a:r>
                        <a:rPr sz="1200" dirty="0">
                          <a:latin typeface="Trebuchet MS"/>
                          <a:cs typeface="Trebuchet MS"/>
                        </a:rPr>
                        <a:t>y</a:t>
                      </a:r>
                      <a:r>
                        <a:rPr sz="1200" spc="-90" dirty="0">
                          <a:latin typeface="Trebuchet MS"/>
                          <a:cs typeface="Trebuchet MS"/>
                        </a:rPr>
                        <a:t> </a:t>
                      </a:r>
                      <a:r>
                        <a:rPr sz="1200" dirty="0">
                          <a:latin typeface="Trebuchet MS"/>
                          <a:cs typeface="Trebuchet MS"/>
                        </a:rPr>
                        <a:t>s</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o</a:t>
                      </a:r>
                      <a:r>
                        <a:rPr sz="1200" dirty="0">
                          <a:latin typeface="Trebuchet MS"/>
                          <a:cs typeface="Trebuchet MS"/>
                        </a:rPr>
                        <a:t>us</a:t>
                      </a:r>
                      <a:r>
                        <a:rPr sz="1200" spc="-85" dirty="0">
                          <a:latin typeface="Trebuchet MS"/>
                          <a:cs typeface="Trebuchet MS"/>
                        </a:rPr>
                        <a:t> </a:t>
                      </a:r>
                      <a:r>
                        <a:rPr sz="1200" spc="-5" dirty="0">
                          <a:latin typeface="Trebuchet MS"/>
                          <a:cs typeface="Trebuchet MS"/>
                        </a:rPr>
                        <a:t>an</a:t>
                      </a:r>
                      <a:r>
                        <a:rPr sz="1200" dirty="0">
                          <a:latin typeface="Trebuchet MS"/>
                          <a:cs typeface="Trebuchet MS"/>
                        </a:rPr>
                        <a:t>d  </a:t>
                      </a:r>
                      <a:r>
                        <a:rPr sz="1200" spc="-5" dirty="0">
                          <a:latin typeface="Trebuchet MS"/>
                          <a:cs typeface="Trebuchet MS"/>
                        </a:rPr>
                        <a:t>f</a:t>
                      </a:r>
                      <a:r>
                        <a:rPr sz="1200" spc="5" dirty="0">
                          <a:latin typeface="Trebuchet MS"/>
                          <a:cs typeface="Trebuchet MS"/>
                        </a:rPr>
                        <a:t>l</a:t>
                      </a:r>
                      <a:r>
                        <a:rPr sz="1200" spc="-5" dirty="0">
                          <a:latin typeface="Trebuchet MS"/>
                          <a:cs typeface="Trebuchet MS"/>
                        </a:rPr>
                        <a:t>agr</a:t>
                      </a:r>
                      <a:r>
                        <a:rPr sz="1200" dirty="0">
                          <a:latin typeface="Trebuchet MS"/>
                          <a:cs typeface="Trebuchet MS"/>
                        </a:rPr>
                        <a:t>a</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dirty="0">
                          <a:latin typeface="Trebuchet MS"/>
                          <a:cs typeface="Trebuchet MS"/>
                        </a:rPr>
                        <a:t>v</a:t>
                      </a:r>
                      <a:r>
                        <a:rPr sz="1200" spc="-10" dirty="0">
                          <a:latin typeface="Trebuchet MS"/>
                          <a:cs typeface="Trebuchet MS"/>
                        </a:rPr>
                        <a:t>i</a:t>
                      </a:r>
                      <a:r>
                        <a:rPr sz="1200" spc="5" dirty="0">
                          <a:latin typeface="Trebuchet MS"/>
                          <a:cs typeface="Trebuchet MS"/>
                        </a:rPr>
                        <a:t>ol</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o</a:t>
                      </a:r>
                      <a:r>
                        <a:rPr sz="1200" spc="-5" dirty="0">
                          <a:latin typeface="Trebuchet MS"/>
                          <a:cs typeface="Trebuchet MS"/>
                        </a:rPr>
                        <a:t>n</a:t>
                      </a:r>
                      <a:r>
                        <a:rPr sz="1200" dirty="0">
                          <a:latin typeface="Trebuchet MS"/>
                          <a:cs typeface="Trebuchet MS"/>
                        </a:rPr>
                        <a:t>e</a:t>
                      </a:r>
                      <a:r>
                        <a:rPr sz="1200" spc="-85" dirty="0">
                          <a:latin typeface="Trebuchet MS"/>
                          <a:cs typeface="Trebuchet MS"/>
                        </a:rPr>
                        <a:t> </a:t>
                      </a:r>
                      <a:r>
                        <a:rPr sz="1200" spc="5" dirty="0">
                          <a:latin typeface="Trebuchet MS"/>
                          <a:cs typeface="Trebuchet MS"/>
                        </a:rPr>
                        <a:t>of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9]</a:t>
                      </a:r>
                      <a:endParaRPr sz="1200" dirty="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306070">
                        <a:lnSpc>
                          <a:spcPts val="1200"/>
                        </a:lnSpc>
                        <a:spcBef>
                          <a:spcPts val="10"/>
                        </a:spcBef>
                        <a:buAutoNum type="arabicPeriod" startAt="3"/>
                        <a:tabLst>
                          <a:tab pos="224154" algn="l"/>
                        </a:tabLst>
                      </a:pPr>
                      <a:r>
                        <a:rPr sz="1200" dirty="0">
                          <a:latin typeface="Trebuchet MS"/>
                          <a:cs typeface="Trebuchet MS"/>
                        </a:rPr>
                        <a:t>If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dirty="0">
                          <a:latin typeface="Trebuchet MS"/>
                          <a:cs typeface="Trebuchet MS"/>
                        </a:rPr>
                        <a:t>d</a:t>
                      </a:r>
                      <a:r>
                        <a:rPr sz="1200" spc="5" dirty="0">
                          <a:latin typeface="Trebuchet MS"/>
                          <a:cs typeface="Trebuchet MS"/>
                        </a:rPr>
                        <a:t>e</a:t>
                      </a:r>
                      <a:r>
                        <a:rPr sz="1200" spc="-5" dirty="0">
                          <a:latin typeface="Trebuchet MS"/>
                          <a:cs typeface="Trebuchet MS"/>
                        </a:rPr>
                        <a:t>r</a:t>
                      </a:r>
                      <a:r>
                        <a:rPr sz="1200" dirty="0">
                          <a:latin typeface="Trebuchet MS"/>
                          <a:cs typeface="Trebuchet MS"/>
                        </a:rPr>
                        <a:t>s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a:t>
                      </a:r>
                      <a:r>
                        <a:rPr sz="1200" dirty="0">
                          <a:latin typeface="Trebuchet MS"/>
                          <a:cs typeface="Trebuchet MS"/>
                        </a:rPr>
                        <a:t>s</a:t>
                      </a:r>
                      <a:endParaRPr sz="1200">
                        <a:latin typeface="Trebuchet MS"/>
                        <a:cs typeface="Trebuchet MS"/>
                      </a:endParaRPr>
                    </a:p>
                    <a:p>
                      <a:pPr marL="104775" marR="371475">
                        <a:lnSpc>
                          <a:spcPts val="1200"/>
                        </a:lnSpc>
                        <a:spcBef>
                          <a:spcPts val="15"/>
                        </a:spcBef>
                      </a:pPr>
                      <a:r>
                        <a:rPr sz="1200" spc="-5" dirty="0">
                          <a:latin typeface="Trebuchet MS"/>
                          <a:cs typeface="Trebuchet MS"/>
                        </a:rPr>
                        <a:t>fa</a:t>
                      </a:r>
                      <a:r>
                        <a:rPr sz="1200" spc="-10" dirty="0">
                          <a:latin typeface="Trebuchet MS"/>
                          <a:cs typeface="Trebuchet MS"/>
                        </a:rPr>
                        <a:t>i</a:t>
                      </a:r>
                      <a:r>
                        <a:rPr sz="1200" spc="5" dirty="0">
                          <a:latin typeface="Trebuchet MS"/>
                          <a:cs typeface="Trebuchet MS"/>
                        </a:rPr>
                        <a:t>le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dirty="0">
                          <a:latin typeface="Trebuchet MS"/>
                          <a:cs typeface="Trebuchet MS"/>
                        </a:rPr>
                        <a:t>l</a:t>
                      </a:r>
                      <a:r>
                        <a:rPr sz="1200" spc="-85" dirty="0">
                          <a:latin typeface="Trebuchet MS"/>
                          <a:cs typeface="Trebuchet MS"/>
                        </a:rPr>
                        <a:t>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it</a:t>
                      </a:r>
                      <a:r>
                        <a:rPr sz="1200" dirty="0">
                          <a:latin typeface="Trebuchet MS"/>
                          <a:cs typeface="Trebuchet MS"/>
                        </a:rPr>
                        <a:t>s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5" dirty="0">
                          <a:latin typeface="Trebuchet MS"/>
                          <a:cs typeface="Trebuchet MS"/>
                        </a:rPr>
                        <a:t>ig</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t</a:t>
                      </a:r>
                      <a:r>
                        <a:rPr sz="1200" spc="-80"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10" dirty="0">
                          <a:latin typeface="Trebuchet MS"/>
                          <a:cs typeface="Trebuchet MS"/>
                        </a:rPr>
                        <a:t>a</a:t>
                      </a:r>
                      <a:r>
                        <a:rPr sz="1200" dirty="0">
                          <a:latin typeface="Trebuchet MS"/>
                          <a:cs typeface="Trebuchet MS"/>
                        </a:rPr>
                        <a:t>ke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  </a:t>
                      </a:r>
                      <a:r>
                        <a:rPr sz="1200" spc="-5" dirty="0">
                          <a:latin typeface="Trebuchet MS"/>
                          <a:cs typeface="Trebuchet MS"/>
                        </a:rPr>
                        <a:t>acc</a:t>
                      </a:r>
                      <a:r>
                        <a:rPr sz="1200" spc="5" dirty="0">
                          <a:latin typeface="Trebuchet MS"/>
                          <a:cs typeface="Trebuchet MS"/>
                        </a:rPr>
                        <a:t>o</a:t>
                      </a:r>
                      <a:r>
                        <a:rPr sz="1200" spc="-5" dirty="0">
                          <a:latin typeface="Trebuchet MS"/>
                          <a:cs typeface="Trebuchet MS"/>
                        </a:rPr>
                        <a:t>r</a:t>
                      </a:r>
                      <a:r>
                        <a:rPr sz="1200" dirty="0">
                          <a:latin typeface="Trebuchet MS"/>
                          <a:cs typeface="Trebuchet MS"/>
                        </a:rPr>
                        <a:t>d</a:t>
                      </a:r>
                      <a:r>
                        <a:rPr sz="1200" spc="-5" dirty="0">
                          <a:latin typeface="Trebuchet MS"/>
                          <a:cs typeface="Trebuchet MS"/>
                        </a:rPr>
                        <a:t>a</a:t>
                      </a:r>
                      <a:r>
                        <a:rPr sz="1200" spc="10" dirty="0">
                          <a:latin typeface="Trebuchet MS"/>
                          <a:cs typeface="Trebuchet MS"/>
                        </a:rPr>
                        <a:t>n</a:t>
                      </a:r>
                      <a:r>
                        <a:rPr sz="1200" spc="-5" dirty="0">
                          <a:latin typeface="Trebuchet MS"/>
                          <a:cs typeface="Trebuchet MS"/>
                        </a:rPr>
                        <a:t>c</a:t>
                      </a:r>
                      <a:r>
                        <a:rPr sz="1200" dirty="0">
                          <a:latin typeface="Trebuchet MS"/>
                          <a:cs typeface="Trebuchet MS"/>
                        </a:rPr>
                        <a:t>e</a:t>
                      </a:r>
                      <a:r>
                        <a:rPr sz="1200" spc="-85" dirty="0">
                          <a:latin typeface="Trebuchet MS"/>
                          <a:cs typeface="Trebuchet MS"/>
                        </a:rPr>
                        <a:t> </a:t>
                      </a:r>
                      <a:r>
                        <a:rPr sz="1200" spc="-5" dirty="0">
                          <a:latin typeface="Trebuchet MS"/>
                          <a:cs typeface="Trebuchet MS"/>
                        </a:rPr>
                        <a:t>w</a:t>
                      </a:r>
                      <a:r>
                        <a:rPr sz="1200" spc="-10" dirty="0">
                          <a:latin typeface="Trebuchet MS"/>
                          <a:cs typeface="Trebuchet MS"/>
                        </a:rPr>
                        <a:t>i</a:t>
                      </a:r>
                      <a:r>
                        <a:rPr sz="1200" spc="5" dirty="0">
                          <a:latin typeface="Trebuchet MS"/>
                          <a:cs typeface="Trebuchet MS"/>
                        </a:rPr>
                        <a:t>t</a:t>
                      </a:r>
                      <a:r>
                        <a:rPr sz="1200" dirty="0">
                          <a:latin typeface="Trebuchet MS"/>
                          <a:cs typeface="Trebuchet MS"/>
                        </a:rPr>
                        <a:t>h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r>
                        <a:rPr sz="1200" spc="-85" dirty="0">
                          <a:latin typeface="Trebuchet MS"/>
                          <a:cs typeface="Trebuchet MS"/>
                        </a:rPr>
                        <a:t> </a:t>
                      </a:r>
                      <a:r>
                        <a:rPr sz="1200" spc="5" dirty="0">
                          <a:latin typeface="Trebuchet MS"/>
                          <a:cs typeface="Trebuchet MS"/>
                        </a:rPr>
                        <a:t>l</a:t>
                      </a:r>
                      <a:r>
                        <a:rPr sz="1200" spc="-5" dirty="0">
                          <a:latin typeface="Trebuchet MS"/>
                          <a:cs typeface="Trebuchet MS"/>
                        </a:rPr>
                        <a:t>aw.</a:t>
                      </a:r>
                      <a:endParaRPr sz="1200">
                        <a:latin typeface="Trebuchet MS"/>
                        <a:cs typeface="Trebuchet MS"/>
                      </a:endParaRPr>
                    </a:p>
                    <a:p>
                      <a:pPr marL="223520" indent="-119380">
                        <a:lnSpc>
                          <a:spcPct val="100000"/>
                        </a:lnSpc>
                        <a:spcBef>
                          <a:spcPts val="270"/>
                        </a:spcBef>
                        <a:buAutoNum type="arabicPeriod" startAt="4"/>
                        <a:tabLst>
                          <a:tab pos="224154" algn="l"/>
                        </a:tabLst>
                      </a:pPr>
                      <a:r>
                        <a:rPr sz="1200" spc="5" dirty="0">
                          <a:latin typeface="Trebuchet MS"/>
                          <a:cs typeface="Trebuchet MS"/>
                        </a:rPr>
                        <a:t>[</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spc="-5" dirty="0">
                          <a:latin typeface="Trebuchet MS"/>
                          <a:cs typeface="Trebuchet MS"/>
                        </a:rPr>
                        <a:t>r</a:t>
                      </a:r>
                      <a:r>
                        <a:rPr sz="1200" dirty="0">
                          <a:latin typeface="Trebuchet MS"/>
                          <a:cs typeface="Trebuchet MS"/>
                        </a:rPr>
                        <a:t>d</a:t>
                      </a:r>
                      <a:r>
                        <a:rPr sz="1200" spc="-10" dirty="0">
                          <a:latin typeface="Trebuchet MS"/>
                          <a:cs typeface="Trebuchet MS"/>
                        </a:rPr>
                        <a:t>i</a:t>
                      </a:r>
                      <a:r>
                        <a:rPr sz="1200" spc="-5" dirty="0">
                          <a:latin typeface="Trebuchet MS"/>
                          <a:cs typeface="Trebuchet MS"/>
                        </a:rPr>
                        <a:t>nar</a:t>
                      </a:r>
                      <a:r>
                        <a:rPr sz="1200" dirty="0">
                          <a:latin typeface="Trebuchet MS"/>
                          <a:cs typeface="Trebuchet MS"/>
                        </a:rPr>
                        <a:t>y</a:t>
                      </a:r>
                      <a:r>
                        <a:rPr sz="1200" spc="-90" dirty="0">
                          <a:latin typeface="Trebuchet MS"/>
                          <a:cs typeface="Trebuchet MS"/>
                        </a:rPr>
                        <a:t> </a:t>
                      </a:r>
                      <a:r>
                        <a:rPr sz="1200" dirty="0">
                          <a:latin typeface="Trebuchet MS"/>
                          <a:cs typeface="Trebuchet MS"/>
                        </a:rPr>
                        <a:t>v</a:t>
                      </a:r>
                      <a:r>
                        <a:rPr sz="1200" spc="-10" dirty="0">
                          <a:latin typeface="Trebuchet MS"/>
                          <a:cs typeface="Trebuchet MS"/>
                        </a:rPr>
                        <a:t>i</a:t>
                      </a:r>
                      <a:r>
                        <a:rPr sz="1200" spc="5" dirty="0">
                          <a:latin typeface="Trebuchet MS"/>
                          <a:cs typeface="Trebuchet MS"/>
                        </a:rPr>
                        <a:t>ol</a:t>
                      </a:r>
                      <a:r>
                        <a:rPr sz="1200" spc="-5" dirty="0">
                          <a:latin typeface="Trebuchet MS"/>
                          <a:cs typeface="Trebuchet MS"/>
                        </a:rPr>
                        <a:t>a</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a:t>
                      </a:r>
                      <a:endParaRPr sz="1200">
                        <a:latin typeface="Trebuchet MS"/>
                        <a:cs typeface="Trebuchet MS"/>
                      </a:endParaRPr>
                    </a:p>
                    <a:p>
                      <a:pPr marL="104775" marR="471805">
                        <a:lnSpc>
                          <a:spcPct val="100000"/>
                        </a:lnSpc>
                      </a:pPr>
                      <a:r>
                        <a:rPr sz="1200" spc="5" dirty="0">
                          <a:latin typeface="Trebuchet MS"/>
                          <a:cs typeface="Trebuchet MS"/>
                        </a:rPr>
                        <a:t>[</a:t>
                      </a:r>
                      <a:r>
                        <a:rPr sz="1200" dirty="0">
                          <a:latin typeface="Trebuchet MS"/>
                          <a:cs typeface="Trebuchet MS"/>
                        </a:rPr>
                        <a:t>a]</a:t>
                      </a:r>
                      <a:r>
                        <a:rPr sz="1200" spc="-85" dirty="0">
                          <a:latin typeface="Trebuchet MS"/>
                          <a:cs typeface="Trebuchet MS"/>
                        </a:rPr>
                        <a:t> </a:t>
                      </a:r>
                      <a:r>
                        <a:rPr sz="1200" spc="-5" dirty="0">
                          <a:latin typeface="Trebuchet MS"/>
                          <a:cs typeface="Trebuchet MS"/>
                        </a:rPr>
                        <a:t>P</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dirty="0">
                          <a:latin typeface="Trebuchet MS"/>
                          <a:cs typeface="Trebuchet MS"/>
                        </a:rPr>
                        <a:t>ay</a:t>
                      </a:r>
                      <a:r>
                        <a:rPr sz="1200" spc="-75" dirty="0">
                          <a:latin typeface="Trebuchet MS"/>
                          <a:cs typeface="Trebuchet MS"/>
                        </a:rPr>
                        <a:t> </a:t>
                      </a:r>
                      <a:r>
                        <a:rPr sz="1200" spc="-10" dirty="0">
                          <a:latin typeface="Trebuchet MS"/>
                          <a:cs typeface="Trebuchet MS"/>
                        </a:rPr>
                        <a:t>t</a:t>
                      </a:r>
                      <a:r>
                        <a:rPr sz="1200" dirty="0">
                          <a:latin typeface="Trebuchet MS"/>
                          <a:cs typeface="Trebuchet MS"/>
                        </a:rPr>
                        <a:t>ake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endParaRPr sz="1200">
                        <a:latin typeface="Trebuchet MS"/>
                        <a:cs typeface="Trebuchet MS"/>
                      </a:endParaRPr>
                    </a:p>
                    <a:p>
                      <a:pPr marL="104775" marR="163830">
                        <a:lnSpc>
                          <a:spcPct val="100099"/>
                        </a:lnSpc>
                        <a:spcBef>
                          <a:spcPts val="300"/>
                        </a:spcBef>
                      </a:pPr>
                      <a:r>
                        <a:rPr sz="1200" spc="5" dirty="0">
                          <a:latin typeface="Trebuchet MS"/>
                          <a:cs typeface="Trebuchet MS"/>
                        </a:rPr>
                        <a:t>5</a:t>
                      </a:r>
                      <a:r>
                        <a:rPr sz="1200" dirty="0">
                          <a:latin typeface="Trebuchet MS"/>
                          <a:cs typeface="Trebuchet MS"/>
                        </a:rPr>
                        <a:t>.</a:t>
                      </a:r>
                      <a:r>
                        <a:rPr sz="1200" spc="-90" dirty="0">
                          <a:latin typeface="Trebuchet MS"/>
                          <a:cs typeface="Trebuchet MS"/>
                        </a:rPr>
                        <a:t> </a:t>
                      </a:r>
                      <a:r>
                        <a:rPr sz="1200" dirty="0">
                          <a:latin typeface="Trebuchet MS"/>
                          <a:cs typeface="Trebuchet MS"/>
                        </a:rPr>
                        <a:t>If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t>
                      </a:r>
                      <a:r>
                        <a:rPr sz="1200" dirty="0">
                          <a:latin typeface="Trebuchet MS"/>
                          <a:cs typeface="Trebuchet MS"/>
                        </a:rPr>
                        <a:t>as</a:t>
                      </a:r>
                      <a:r>
                        <a:rPr sz="1200" spc="-85" dirty="0">
                          <a:latin typeface="Trebuchet MS"/>
                          <a:cs typeface="Trebuchet MS"/>
                        </a:rPr>
                        <a:t> </a:t>
                      </a:r>
                      <a:r>
                        <a:rPr sz="1200" dirty="0">
                          <a:latin typeface="Trebuchet MS"/>
                          <a:cs typeface="Trebuchet MS"/>
                        </a:rPr>
                        <a:t>s</a:t>
                      </a:r>
                      <a:r>
                        <a:rPr sz="1200" spc="5" dirty="0">
                          <a:latin typeface="Trebuchet MS"/>
                          <a:cs typeface="Trebuchet MS"/>
                        </a:rPr>
                        <a:t>e</a:t>
                      </a:r>
                      <a:r>
                        <a:rPr sz="1200" spc="-5" dirty="0">
                          <a:latin typeface="Trebuchet MS"/>
                          <a:cs typeface="Trebuchet MS"/>
                        </a:rPr>
                        <a:t>ri</a:t>
                      </a:r>
                      <a:r>
                        <a:rPr sz="1200" spc="5" dirty="0">
                          <a:latin typeface="Trebuchet MS"/>
                          <a:cs typeface="Trebuchet MS"/>
                        </a:rPr>
                        <a:t>o</a:t>
                      </a:r>
                      <a:r>
                        <a:rPr sz="1200" dirty="0">
                          <a:latin typeface="Trebuchet MS"/>
                          <a:cs typeface="Trebuchet MS"/>
                        </a:rPr>
                        <a:t>us  </a:t>
                      </a:r>
                      <a:r>
                        <a:rPr sz="1200" spc="-5" dirty="0">
                          <a:latin typeface="Trebuchet MS"/>
                          <a:cs typeface="Trebuchet MS"/>
                        </a:rPr>
                        <a:t>gr</a:t>
                      </a:r>
                      <a:r>
                        <a:rPr sz="1200" spc="5" dirty="0">
                          <a:latin typeface="Trebuchet MS"/>
                          <a:cs typeface="Trebuchet MS"/>
                        </a:rPr>
                        <a:t>o</a:t>
                      </a:r>
                      <a:r>
                        <a:rPr sz="1200" dirty="0">
                          <a:latin typeface="Trebuchet MS"/>
                          <a:cs typeface="Trebuchet MS"/>
                        </a:rPr>
                        <a:t>u</a:t>
                      </a:r>
                      <a:r>
                        <a:rPr sz="1200" spc="-5" dirty="0">
                          <a:latin typeface="Trebuchet MS"/>
                          <a:cs typeface="Trebuchet MS"/>
                        </a:rPr>
                        <a:t>n</a:t>
                      </a:r>
                      <a:r>
                        <a:rPr sz="1200" dirty="0">
                          <a:latin typeface="Trebuchet MS"/>
                          <a:cs typeface="Trebuchet MS"/>
                        </a:rPr>
                        <a:t>ds</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a:t>
                      </a:r>
                      <a:r>
                        <a:rPr sz="1200" dirty="0">
                          <a:latin typeface="Trebuchet MS"/>
                          <a:cs typeface="Trebuchet MS"/>
                        </a:rPr>
                        <a:t>s</a:t>
                      </a:r>
                      <a:r>
                        <a:rPr sz="1200" spc="-85" dirty="0">
                          <a:latin typeface="Trebuchet MS"/>
                          <a:cs typeface="Trebuchet MS"/>
                        </a:rPr>
                        <a:t> </a:t>
                      </a:r>
                      <a:r>
                        <a:rPr sz="1200" spc="-5" dirty="0">
                          <a:latin typeface="Trebuchet MS"/>
                          <a:cs typeface="Trebuchet MS"/>
                        </a:rPr>
                        <a:t>f</a:t>
                      </a:r>
                      <a:r>
                        <a:rPr sz="1200" spc="10" dirty="0">
                          <a:latin typeface="Trebuchet MS"/>
                          <a:cs typeface="Trebuchet MS"/>
                        </a:rPr>
                        <a:t>a</a:t>
                      </a:r>
                      <a:r>
                        <a:rPr sz="1200" spc="-10" dirty="0">
                          <a:latin typeface="Trebuchet MS"/>
                          <a:cs typeface="Trebuchet MS"/>
                        </a:rPr>
                        <a:t>i</a:t>
                      </a:r>
                      <a:r>
                        <a:rPr sz="1200" spc="5" dirty="0">
                          <a:latin typeface="Trebuchet MS"/>
                          <a:cs typeface="Trebuchet MS"/>
                        </a:rPr>
                        <a:t>le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dirty="0">
                          <a:latin typeface="Trebuchet MS"/>
                          <a:cs typeface="Trebuchet MS"/>
                        </a:rPr>
                        <a:t>l</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su</a:t>
                      </a:r>
                      <a:r>
                        <a:rPr sz="1200" spc="-5" dirty="0">
                          <a:latin typeface="Trebuchet MS"/>
                          <a:cs typeface="Trebuchet MS"/>
                        </a:rPr>
                        <a:t>b</a:t>
                      </a:r>
                      <a:r>
                        <a:rPr sz="1200" dirty="0">
                          <a:latin typeface="Trebuchet MS"/>
                          <a:cs typeface="Trebuchet MS"/>
                        </a:rPr>
                        <a:t>s</a:t>
                      </a:r>
                      <a:r>
                        <a:rPr sz="1200" spc="-10" dirty="0">
                          <a:latin typeface="Trebuchet MS"/>
                          <a:cs typeface="Trebuchet MS"/>
                        </a:rPr>
                        <a:t>t</a:t>
                      </a:r>
                      <a:r>
                        <a:rPr sz="1200" spc="10" dirty="0">
                          <a:latin typeface="Trebuchet MS"/>
                          <a:cs typeface="Trebuchet MS"/>
                        </a:rPr>
                        <a:t>a</a:t>
                      </a:r>
                      <a:r>
                        <a:rPr sz="1200" spc="-5" dirty="0">
                          <a:latin typeface="Trebuchet MS"/>
                          <a:cs typeface="Trebuchet MS"/>
                        </a:rPr>
                        <a:t>n</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mann</a:t>
                      </a:r>
                      <a:r>
                        <a:rPr sz="1200" spc="5" dirty="0">
                          <a:latin typeface="Trebuchet MS"/>
                          <a:cs typeface="Trebuchet MS"/>
                        </a:rPr>
                        <a:t>e</a:t>
                      </a:r>
                      <a:r>
                        <a:rPr sz="1200" dirty="0">
                          <a:latin typeface="Trebuchet MS"/>
                          <a:cs typeface="Trebuchet MS"/>
                        </a:rPr>
                        <a:t>r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  </a:t>
                      </a:r>
                      <a:r>
                        <a:rPr sz="1200" spc="-5" dirty="0">
                          <a:latin typeface="Trebuchet MS"/>
                          <a:cs typeface="Trebuchet MS"/>
                        </a:rPr>
                        <a:t>ar</a:t>
                      </a:r>
                      <a:r>
                        <a:rPr sz="1200" dirty="0">
                          <a:latin typeface="Trebuchet MS"/>
                          <a:cs typeface="Trebuchet MS"/>
                        </a:rPr>
                        <a:t>e</a:t>
                      </a:r>
                      <a:r>
                        <a:rPr sz="1200" spc="-85" dirty="0">
                          <a:latin typeface="Trebuchet MS"/>
                          <a:cs typeface="Trebuchet MS"/>
                        </a:rPr>
                        <a:t> </a:t>
                      </a:r>
                      <a:r>
                        <a:rPr sz="1200" dirty="0">
                          <a:latin typeface="Trebuchet MS"/>
                          <a:cs typeface="Trebuchet MS"/>
                        </a:rPr>
                        <a:t>d</a:t>
                      </a:r>
                      <a:r>
                        <a:rPr sz="1200" spc="5" dirty="0">
                          <a:latin typeface="Trebuchet MS"/>
                          <a:cs typeface="Trebuchet MS"/>
                        </a:rPr>
                        <a:t>e</a:t>
                      </a:r>
                      <a:r>
                        <a:rPr sz="1200" dirty="0">
                          <a:latin typeface="Trebuchet MS"/>
                          <a:cs typeface="Trebuchet MS"/>
                        </a:rPr>
                        <a:t>s</a:t>
                      </a:r>
                      <a:r>
                        <a:rPr sz="1200" spc="-5" dirty="0">
                          <a:latin typeface="Trebuchet MS"/>
                          <a:cs typeface="Trebuchet MS"/>
                        </a:rPr>
                        <a:t>cr</a:t>
                      </a:r>
                      <a:r>
                        <a:rPr sz="1200" spc="-10" dirty="0">
                          <a:latin typeface="Trebuchet MS"/>
                          <a:cs typeface="Trebuchet MS"/>
                        </a:rPr>
                        <a:t>i</a:t>
                      </a:r>
                      <a:r>
                        <a:rPr sz="1200" spc="-5" dirty="0">
                          <a:latin typeface="Trebuchet MS"/>
                          <a:cs typeface="Trebuchet MS"/>
                        </a:rPr>
                        <a:t>b</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spc="-5" dirty="0">
                          <a:latin typeface="Trebuchet MS"/>
                          <a:cs typeface="Trebuchet MS"/>
                        </a:rPr>
                        <a:t>a</a:t>
                      </a:r>
                      <a:r>
                        <a:rPr sz="1200" dirty="0">
                          <a:latin typeface="Trebuchet MS"/>
                          <a:cs typeface="Trebuchet MS"/>
                        </a:rPr>
                        <a:t>l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r>
                        <a:rPr sz="1200" spc="-10" dirty="0">
                          <a:latin typeface="Trebuchet MS"/>
                          <a:cs typeface="Trebuchet MS"/>
                        </a:rPr>
                        <a:t>)</a:t>
                      </a:r>
                      <a:r>
                        <a:rPr sz="1200" dirty="0">
                          <a:latin typeface="Trebuchet MS"/>
                          <a:cs typeface="Trebuchet MS"/>
                        </a:rPr>
                        <a:t>]</a:t>
                      </a:r>
                      <a:r>
                        <a:rPr sz="1200" spc="-85" dirty="0">
                          <a:latin typeface="Trebuchet MS"/>
                          <a:cs typeface="Trebuchet MS"/>
                        </a:rPr>
                        <a:t> </a:t>
                      </a:r>
                      <a:r>
                        <a:rPr sz="1200" dirty="0">
                          <a:latin typeface="Trebuchet MS"/>
                          <a:cs typeface="Trebuchet MS"/>
                        </a:rPr>
                        <a:t>…  </a:t>
                      </a:r>
                      <a:r>
                        <a:rPr sz="1200" spc="5" dirty="0">
                          <a:latin typeface="Trebuchet MS"/>
                          <a:cs typeface="Trebuchet MS"/>
                        </a:rPr>
                        <a:t>[</a:t>
                      </a:r>
                      <a:r>
                        <a:rPr sz="1200" spc="-10" dirty="0">
                          <a:latin typeface="Trebuchet MS"/>
                          <a:cs typeface="Trebuchet MS"/>
                        </a:rPr>
                        <a:t>it</a:t>
                      </a:r>
                      <a:r>
                        <a:rPr sz="1200" dirty="0">
                          <a:latin typeface="Trebuchet MS"/>
                          <a:cs typeface="Trebuchet MS"/>
                        </a:rPr>
                        <a:t>]</a:t>
                      </a:r>
                      <a:r>
                        <a:rPr sz="1200" spc="-85"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spc="-5" dirty="0">
                          <a:latin typeface="Trebuchet MS"/>
                          <a:cs typeface="Trebuchet MS"/>
                        </a:rPr>
                        <a:t>a</a:t>
                      </a:r>
                      <a:r>
                        <a:rPr sz="1200" spc="5" dirty="0">
                          <a:latin typeface="Trebuchet MS"/>
                          <a:cs typeface="Trebuchet MS"/>
                        </a:rPr>
                        <a:t>p</a:t>
                      </a:r>
                      <a:r>
                        <a:rPr sz="1200" spc="-5" dirty="0">
                          <a:latin typeface="Trebuchet MS"/>
                          <a:cs typeface="Trebuchet MS"/>
                        </a:rPr>
                        <a:t>p</a:t>
                      </a:r>
                      <a:r>
                        <a:rPr sz="1200" spc="5" dirty="0">
                          <a:latin typeface="Trebuchet MS"/>
                          <a:cs typeface="Trebuchet MS"/>
                        </a:rPr>
                        <a:t>l</a:t>
                      </a:r>
                      <a:r>
                        <a:rPr sz="1200" dirty="0">
                          <a:latin typeface="Trebuchet MS"/>
                          <a:cs typeface="Trebuchet MS"/>
                        </a:rPr>
                        <a:t>y</a:t>
                      </a:r>
                      <a:r>
                        <a:rPr sz="1200" spc="-90"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  </a:t>
                      </a:r>
                      <a:r>
                        <a:rPr sz="1200" spc="-45" dirty="0">
                          <a:latin typeface="Trebuchet MS"/>
                          <a:cs typeface="Trebuchet MS"/>
                        </a:rPr>
                        <a:t>measures.</a:t>
                      </a:r>
                      <a:endParaRPr sz="12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306705">
                        <a:lnSpc>
                          <a:spcPts val="1200"/>
                        </a:lnSpc>
                        <a:spcBef>
                          <a:spcPts val="10"/>
                        </a:spcBef>
                      </a:pPr>
                      <a:r>
                        <a:rPr sz="1200" spc="5" dirty="0">
                          <a:latin typeface="Trebuchet MS"/>
                          <a:cs typeface="Trebuchet MS"/>
                        </a:rPr>
                        <a:t>3</a:t>
                      </a:r>
                      <a:r>
                        <a:rPr sz="1200" dirty="0">
                          <a:latin typeface="Trebuchet MS"/>
                          <a:cs typeface="Trebuchet MS"/>
                        </a:rPr>
                        <a:t>.</a:t>
                      </a:r>
                      <a:r>
                        <a:rPr sz="1200" spc="-90" dirty="0">
                          <a:latin typeface="Trebuchet MS"/>
                          <a:cs typeface="Trebuchet MS"/>
                        </a:rPr>
                        <a:t> </a:t>
                      </a:r>
                      <a:r>
                        <a:rPr sz="1200" dirty="0">
                          <a:latin typeface="Trebuchet MS"/>
                          <a:cs typeface="Trebuchet MS"/>
                        </a:rPr>
                        <a:t>If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dirty="0">
                          <a:latin typeface="Trebuchet MS"/>
                          <a:cs typeface="Trebuchet MS"/>
                        </a:rPr>
                        <a:t>d</a:t>
                      </a:r>
                      <a:r>
                        <a:rPr sz="1200" spc="5" dirty="0">
                          <a:latin typeface="Trebuchet MS"/>
                          <a:cs typeface="Trebuchet MS"/>
                        </a:rPr>
                        <a:t>e</a:t>
                      </a:r>
                      <a:r>
                        <a:rPr sz="1200" spc="-5" dirty="0">
                          <a:latin typeface="Trebuchet MS"/>
                          <a:cs typeface="Trebuchet MS"/>
                        </a:rPr>
                        <a:t>rs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a:t>
                      </a:r>
                      <a:r>
                        <a:rPr sz="1200" dirty="0">
                          <a:latin typeface="Trebuchet MS"/>
                          <a:cs typeface="Trebuchet MS"/>
                        </a:rPr>
                        <a:t>s</a:t>
                      </a:r>
                    </a:p>
                    <a:p>
                      <a:pPr marL="106045" marR="169545">
                        <a:lnSpc>
                          <a:spcPts val="1200"/>
                        </a:lnSpc>
                        <a:spcBef>
                          <a:spcPts val="15"/>
                        </a:spcBef>
                      </a:pPr>
                      <a:r>
                        <a:rPr sz="1200" spc="-5" dirty="0">
                          <a:latin typeface="Trebuchet MS"/>
                          <a:cs typeface="Trebuchet MS"/>
                        </a:rPr>
                        <a:t>fa</a:t>
                      </a:r>
                      <a:r>
                        <a:rPr sz="1200" spc="-10" dirty="0">
                          <a:latin typeface="Trebuchet MS"/>
                          <a:cs typeface="Trebuchet MS"/>
                        </a:rPr>
                        <a:t>i</a:t>
                      </a:r>
                      <a:r>
                        <a:rPr sz="1200" spc="5" dirty="0">
                          <a:latin typeface="Trebuchet MS"/>
                          <a:cs typeface="Trebuchet MS"/>
                        </a:rPr>
                        <a:t>le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dirty="0">
                          <a:latin typeface="Trebuchet MS"/>
                          <a:cs typeface="Trebuchet MS"/>
                        </a:rPr>
                        <a:t>l</a:t>
                      </a:r>
                      <a:r>
                        <a:rPr sz="1200" spc="-85" dirty="0">
                          <a:latin typeface="Trebuchet MS"/>
                          <a:cs typeface="Trebuchet MS"/>
                        </a:rPr>
                        <a:t>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ha</a:t>
                      </a:r>
                      <a:r>
                        <a:rPr sz="1200" dirty="0">
                          <a:latin typeface="Trebuchet MS"/>
                          <a:cs typeface="Trebuchet MS"/>
                        </a:rPr>
                        <a:t>t</a:t>
                      </a:r>
                      <a:r>
                        <a:rPr sz="1200" spc="-95" dirty="0">
                          <a:latin typeface="Trebuchet MS"/>
                          <a:cs typeface="Trebuchet MS"/>
                        </a:rPr>
                        <a:t> </a:t>
                      </a:r>
                      <a:r>
                        <a:rPr sz="1200" spc="10" dirty="0">
                          <a:latin typeface="Trebuchet MS"/>
                          <a:cs typeface="Trebuchet MS"/>
                        </a:rPr>
                        <a:t>a</a:t>
                      </a:r>
                      <a:r>
                        <a:rPr sz="1200" spc="-5" dirty="0">
                          <a:latin typeface="Trebuchet MS"/>
                          <a:cs typeface="Trebuchet MS"/>
                        </a:rPr>
                        <a:t>r</a:t>
                      </a:r>
                      <a:r>
                        <a:rPr sz="1200" dirty="0">
                          <a:latin typeface="Trebuchet MS"/>
                          <a:cs typeface="Trebuchet MS"/>
                        </a:rPr>
                        <a:t>e  d</a:t>
                      </a:r>
                      <a:r>
                        <a:rPr sz="1200" spc="5" dirty="0">
                          <a:latin typeface="Trebuchet MS"/>
                          <a:cs typeface="Trebuchet MS"/>
                        </a:rPr>
                        <a:t>e</a:t>
                      </a:r>
                      <a:r>
                        <a:rPr sz="1200" dirty="0">
                          <a:latin typeface="Trebuchet MS"/>
                          <a:cs typeface="Trebuchet MS"/>
                        </a:rPr>
                        <a:t>s</a:t>
                      </a:r>
                      <a:r>
                        <a:rPr sz="1200" spc="-5" dirty="0">
                          <a:latin typeface="Trebuchet MS"/>
                          <a:cs typeface="Trebuchet MS"/>
                        </a:rPr>
                        <a:t>cr</a:t>
                      </a:r>
                      <a:r>
                        <a:rPr sz="1200" spc="-10" dirty="0">
                          <a:latin typeface="Trebuchet MS"/>
                          <a:cs typeface="Trebuchet MS"/>
                        </a:rPr>
                        <a:t>i</a:t>
                      </a:r>
                      <a:r>
                        <a:rPr sz="1200" spc="-5" dirty="0">
                          <a:latin typeface="Trebuchet MS"/>
                          <a:cs typeface="Trebuchet MS"/>
                        </a:rPr>
                        <a:t>b</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a</a:t>
                      </a:r>
                      <a:r>
                        <a:rPr sz="1200" dirty="0">
                          <a:latin typeface="Trebuchet MS"/>
                          <a:cs typeface="Trebuchet MS"/>
                        </a:rPr>
                        <a:t>l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r>
                        <a:rPr sz="1200" spc="-10" dirty="0">
                          <a:latin typeface="Trebuchet MS"/>
                          <a:cs typeface="Trebuchet MS"/>
                        </a:rPr>
                        <a:t>)</a:t>
                      </a:r>
                      <a:r>
                        <a:rPr sz="1200" dirty="0">
                          <a:latin typeface="Trebuchet MS"/>
                          <a:cs typeface="Trebuchet MS"/>
                        </a:rPr>
                        <a:t>]</a:t>
                      </a:r>
                      <a:r>
                        <a:rPr sz="1200" spc="-85" dirty="0">
                          <a:latin typeface="Trebuchet MS"/>
                          <a:cs typeface="Trebuchet MS"/>
                        </a:rPr>
                        <a:t> </a:t>
                      </a:r>
                      <a:r>
                        <a:rPr sz="120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fy</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5"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spc="5" dirty="0">
                          <a:latin typeface="Trebuchet MS"/>
                          <a:cs typeface="Trebuchet MS"/>
                        </a:rPr>
                        <a:t>t</a:t>
                      </a:r>
                      <a:r>
                        <a:rPr sz="1200" dirty="0">
                          <a:latin typeface="Trebuchet MS"/>
                          <a:cs typeface="Trebuchet MS"/>
                        </a:rPr>
                        <a:t>ake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36514-6E40-7592-29A3-4FC14031808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E264839-CACA-8C79-3CBE-671CFC6045DE}"/>
              </a:ext>
            </a:extLst>
          </p:cNvPr>
          <p:cNvSpPr>
            <a:spLocks noGrp="1"/>
          </p:cNvSpPr>
          <p:nvPr>
            <p:ph idx="1"/>
          </p:nvPr>
        </p:nvSpPr>
        <p:spPr/>
        <p:txBody>
          <a:bodyPr>
            <a:normAutofit/>
          </a:bodyPr>
          <a:lstStyle/>
          <a:p>
            <a:r>
              <a:rPr lang="en-US" dirty="0"/>
              <a:t>EU trade policy has largely been </a:t>
            </a:r>
            <a:r>
              <a:rPr lang="en-US" dirty="0" err="1"/>
              <a:t>characterised</a:t>
            </a:r>
            <a:r>
              <a:rPr lang="en-US" dirty="0"/>
              <a:t> by a commitment to more open and free trade, which is considered to lead to growth and jobs. Since the 1980s, the Commission has broadly pursued market access and trade </a:t>
            </a:r>
            <a:r>
              <a:rPr lang="en-US" dirty="0" err="1"/>
              <a:t>liberalisation</a:t>
            </a:r>
            <a:r>
              <a:rPr lang="en-US" dirty="0"/>
              <a:t>, both in terms of tariffs and NTBs, with the exception of trade </a:t>
            </a:r>
            <a:r>
              <a:rPr lang="en-US" dirty="0" err="1"/>
              <a:t>defence</a:t>
            </a:r>
            <a:r>
              <a:rPr lang="en-US" dirty="0"/>
              <a:t>, even if the specific aims are more nuanced in different areas of trade policy.</a:t>
            </a:r>
          </a:p>
          <a:p>
            <a:r>
              <a:rPr lang="en-US" dirty="0"/>
              <a:t>EU trade policy also aims to abide by the </a:t>
            </a:r>
            <a:r>
              <a:rPr lang="en-US" b="1" dirty="0"/>
              <a:t>precautionary principle</a:t>
            </a:r>
            <a:r>
              <a:rPr lang="en-US" dirty="0"/>
              <a:t>, as enshrined in the TFEU. This means that the EU prefers to play on the safe side where there are grounds for concern about dangerous effects on the environment, human, animal plant life, or health.</a:t>
            </a:r>
          </a:p>
          <a:p>
            <a:r>
              <a:rPr lang="en-US" dirty="0"/>
              <a:t>In 2015, the 'trade for all' strategy’ set out to make trade policy more effective, transparent and to pay special attention to values within the EU, by being responsive to the public's expectations on regulations and investment, and outside the EU, by promoting sustainable development, human rights and good governance. The strategy also highlighted the importance of the multilateral rules-based trading system, as embodied by the WTO.</a:t>
            </a:r>
            <a:endParaRPr lang="it-IT" dirty="0"/>
          </a:p>
        </p:txBody>
      </p:sp>
      <p:sp>
        <p:nvSpPr>
          <p:cNvPr id="4" name="Segnaposto piè di pagina 3">
            <a:extLst>
              <a:ext uri="{FF2B5EF4-FFF2-40B4-BE49-F238E27FC236}">
                <a16:creationId xmlns:a16="http://schemas.microsoft.com/office/drawing/2014/main" id="{30CC4C7C-E304-EAF5-D7D7-DF55464E99C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185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40</a:t>
            </a:fld>
            <a:endParaRPr spc="-10" dirty="0"/>
          </a:p>
        </p:txBody>
      </p:sp>
      <p:sp>
        <p:nvSpPr>
          <p:cNvPr id="2" name="object 2"/>
          <p:cNvSpPr txBox="1"/>
          <p:nvPr/>
        </p:nvSpPr>
        <p:spPr>
          <a:xfrm>
            <a:off x="7143107" y="334918"/>
            <a:ext cx="2023599" cy="205047"/>
          </a:xfrm>
          <a:prstGeom prst="rect">
            <a:avLst/>
          </a:prstGeom>
        </p:spPr>
        <p:txBody>
          <a:bodyPr vert="horz" wrap="square" lIns="0" tIns="7738" rIns="0" bIns="0" rtlCol="0">
            <a:spAutoFit/>
          </a:bodyPr>
          <a:lstStyle/>
          <a:p>
            <a:pPr marR="3258" algn="r">
              <a:spcBef>
                <a:spcPts val="61"/>
              </a:spcBef>
            </a:pPr>
            <a:r>
              <a:rPr sz="641" spc="-26" dirty="0">
                <a:solidFill>
                  <a:srgbClr val="79858E"/>
                </a:solidFill>
                <a:latin typeface="Trebuchet MS"/>
                <a:cs typeface="Trebuchet MS"/>
              </a:rPr>
              <a:t>Assessment</a:t>
            </a:r>
            <a:r>
              <a:rPr sz="641" spc="-87" dirty="0">
                <a:solidFill>
                  <a:srgbClr val="79858E"/>
                </a:solidFill>
                <a:latin typeface="Trebuchet MS"/>
                <a:cs typeface="Trebuchet MS"/>
              </a:rPr>
              <a:t> </a:t>
            </a:r>
            <a:r>
              <a:rPr sz="641" spc="-26" dirty="0">
                <a:solidFill>
                  <a:srgbClr val="79858E"/>
                </a:solidFill>
                <a:latin typeface="Trebuchet MS"/>
                <a:cs typeface="Trebuchet MS"/>
              </a:rPr>
              <a:t>of</a:t>
            </a:r>
            <a:r>
              <a:rPr sz="641" spc="-77" dirty="0">
                <a:solidFill>
                  <a:srgbClr val="79858E"/>
                </a:solidFill>
                <a:latin typeface="Trebuchet MS"/>
                <a:cs typeface="Trebuchet MS"/>
              </a:rPr>
              <a:t> </a:t>
            </a:r>
            <a:r>
              <a:rPr sz="641" spc="-35" dirty="0">
                <a:solidFill>
                  <a:srgbClr val="79858E"/>
                </a:solidFill>
                <a:latin typeface="Trebuchet MS"/>
                <a:cs typeface="Trebuchet MS"/>
              </a:rPr>
              <a:t>the</a:t>
            </a:r>
            <a:r>
              <a:rPr sz="641" spc="-80" dirty="0">
                <a:solidFill>
                  <a:srgbClr val="79858E"/>
                </a:solidFill>
                <a:latin typeface="Trebuchet MS"/>
                <a:cs typeface="Trebuchet MS"/>
              </a:rPr>
              <a:t> </a:t>
            </a:r>
            <a:r>
              <a:rPr sz="641" spc="-32" dirty="0">
                <a:solidFill>
                  <a:srgbClr val="79858E"/>
                </a:solidFill>
                <a:latin typeface="Trebuchet MS"/>
                <a:cs typeface="Trebuchet MS"/>
              </a:rPr>
              <a:t>implementation</a:t>
            </a:r>
            <a:r>
              <a:rPr sz="641" spc="-83" dirty="0">
                <a:solidFill>
                  <a:srgbClr val="79858E"/>
                </a:solidFill>
                <a:latin typeface="Trebuchet MS"/>
                <a:cs typeface="Trebuchet MS"/>
              </a:rPr>
              <a:t> </a:t>
            </a:r>
            <a:r>
              <a:rPr sz="641" spc="-26" dirty="0">
                <a:solidFill>
                  <a:srgbClr val="79858E"/>
                </a:solidFill>
                <a:latin typeface="Trebuchet MS"/>
                <a:cs typeface="Trebuchet MS"/>
              </a:rPr>
              <a:t>of</a:t>
            </a:r>
            <a:r>
              <a:rPr sz="641" spc="-73" dirty="0">
                <a:solidFill>
                  <a:srgbClr val="79858E"/>
                </a:solidFill>
                <a:latin typeface="Trebuchet MS"/>
                <a:cs typeface="Trebuchet MS"/>
              </a:rPr>
              <a:t> </a:t>
            </a:r>
            <a:r>
              <a:rPr sz="641" spc="-35" dirty="0">
                <a:solidFill>
                  <a:srgbClr val="79858E"/>
                </a:solidFill>
                <a:latin typeface="Trebuchet MS"/>
                <a:cs typeface="Trebuchet MS"/>
              </a:rPr>
              <a:t>the</a:t>
            </a:r>
            <a:r>
              <a:rPr sz="641" spc="-73" dirty="0">
                <a:solidFill>
                  <a:srgbClr val="79858E"/>
                </a:solidFill>
                <a:latin typeface="Trebuchet MS"/>
                <a:cs typeface="Trebuchet MS"/>
              </a:rPr>
              <a:t> </a:t>
            </a:r>
            <a:r>
              <a:rPr sz="641" spc="-16" dirty="0">
                <a:solidFill>
                  <a:srgbClr val="79858E"/>
                </a:solidFill>
                <a:latin typeface="Trebuchet MS"/>
                <a:cs typeface="Trebuchet MS"/>
              </a:rPr>
              <a:t>human</a:t>
            </a:r>
            <a:r>
              <a:rPr sz="641" spc="-77" dirty="0">
                <a:solidFill>
                  <a:srgbClr val="79858E"/>
                </a:solidFill>
                <a:latin typeface="Trebuchet MS"/>
                <a:cs typeface="Trebuchet MS"/>
              </a:rPr>
              <a:t> </a:t>
            </a:r>
            <a:r>
              <a:rPr sz="641" spc="-29" dirty="0">
                <a:solidFill>
                  <a:srgbClr val="79858E"/>
                </a:solidFill>
                <a:latin typeface="Trebuchet MS"/>
                <a:cs typeface="Trebuchet MS"/>
              </a:rPr>
              <a:t>rights</a:t>
            </a:r>
            <a:r>
              <a:rPr sz="641" spc="-73" dirty="0">
                <a:solidFill>
                  <a:srgbClr val="79858E"/>
                </a:solidFill>
                <a:latin typeface="Trebuchet MS"/>
                <a:cs typeface="Trebuchet MS"/>
              </a:rPr>
              <a:t> </a:t>
            </a:r>
            <a:r>
              <a:rPr sz="641" spc="-35" dirty="0">
                <a:solidFill>
                  <a:srgbClr val="79858E"/>
                </a:solidFill>
                <a:latin typeface="Trebuchet MS"/>
                <a:cs typeface="Trebuchet MS"/>
              </a:rPr>
              <a:t>clause</a:t>
            </a:r>
            <a:endParaRPr sz="641">
              <a:latin typeface="Trebuchet MS"/>
              <a:cs typeface="Trebuchet MS"/>
            </a:endParaRPr>
          </a:p>
          <a:p>
            <a:pPr marR="3665" algn="r"/>
            <a:r>
              <a:rPr sz="641" spc="-26" dirty="0">
                <a:solidFill>
                  <a:srgbClr val="79858E"/>
                </a:solidFill>
                <a:latin typeface="Trebuchet MS"/>
                <a:cs typeface="Trebuchet MS"/>
              </a:rPr>
              <a:t>in</a:t>
            </a:r>
            <a:r>
              <a:rPr sz="641" spc="-80" dirty="0">
                <a:solidFill>
                  <a:srgbClr val="79858E"/>
                </a:solidFill>
                <a:latin typeface="Trebuchet MS"/>
                <a:cs typeface="Trebuchet MS"/>
              </a:rPr>
              <a:t> </a:t>
            </a:r>
            <a:r>
              <a:rPr sz="641" spc="-38" dirty="0">
                <a:solidFill>
                  <a:srgbClr val="79858E"/>
                </a:solidFill>
                <a:latin typeface="Trebuchet MS"/>
                <a:cs typeface="Trebuchet MS"/>
              </a:rPr>
              <a:t>international</a:t>
            </a:r>
            <a:r>
              <a:rPr sz="641" spc="-73" dirty="0">
                <a:solidFill>
                  <a:srgbClr val="79858E"/>
                </a:solidFill>
                <a:latin typeface="Trebuchet MS"/>
                <a:cs typeface="Trebuchet MS"/>
              </a:rPr>
              <a:t> </a:t>
            </a:r>
            <a:r>
              <a:rPr sz="641" spc="-16" dirty="0">
                <a:solidFill>
                  <a:srgbClr val="79858E"/>
                </a:solidFill>
                <a:latin typeface="Trebuchet MS"/>
                <a:cs typeface="Trebuchet MS"/>
              </a:rPr>
              <a:t>and</a:t>
            </a:r>
            <a:r>
              <a:rPr sz="641" spc="-83" dirty="0">
                <a:solidFill>
                  <a:srgbClr val="79858E"/>
                </a:solidFill>
                <a:latin typeface="Trebuchet MS"/>
                <a:cs typeface="Trebuchet MS"/>
              </a:rPr>
              <a:t> </a:t>
            </a:r>
            <a:r>
              <a:rPr sz="641" spc="-38" dirty="0">
                <a:solidFill>
                  <a:srgbClr val="79858E"/>
                </a:solidFill>
                <a:latin typeface="Trebuchet MS"/>
                <a:cs typeface="Trebuchet MS"/>
              </a:rPr>
              <a:t>sectoral</a:t>
            </a:r>
            <a:r>
              <a:rPr sz="641" spc="-73" dirty="0">
                <a:solidFill>
                  <a:srgbClr val="79858E"/>
                </a:solidFill>
                <a:latin typeface="Trebuchet MS"/>
                <a:cs typeface="Trebuchet MS"/>
              </a:rPr>
              <a:t> </a:t>
            </a:r>
            <a:r>
              <a:rPr sz="641" spc="-32" dirty="0">
                <a:solidFill>
                  <a:srgbClr val="79858E"/>
                </a:solidFill>
                <a:latin typeface="Trebuchet MS"/>
                <a:cs typeface="Trebuchet MS"/>
              </a:rPr>
              <a:t>agreements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1344441407"/>
              </p:ext>
            </p:extLst>
          </p:nvPr>
        </p:nvGraphicFramePr>
        <p:xfrm>
          <a:off x="337351" y="630414"/>
          <a:ext cx="11416684" cy="5908101"/>
        </p:xfrm>
        <a:graphic>
          <a:graphicData uri="http://schemas.openxmlformats.org/drawingml/2006/table">
            <a:tbl>
              <a:tblPr firstRow="1" bandRow="1">
                <a:tableStyleId>{2D5ABB26-0587-4C30-8999-92F81FD0307C}</a:tableStyleId>
              </a:tblPr>
              <a:tblGrid>
                <a:gridCol w="2282682">
                  <a:extLst>
                    <a:ext uri="{9D8B030D-6E8A-4147-A177-3AD203B41FA5}">
                      <a16:colId xmlns:a16="http://schemas.microsoft.com/office/drawing/2014/main" val="20000"/>
                    </a:ext>
                  </a:extLst>
                </a:gridCol>
                <a:gridCol w="2282682">
                  <a:extLst>
                    <a:ext uri="{9D8B030D-6E8A-4147-A177-3AD203B41FA5}">
                      <a16:colId xmlns:a16="http://schemas.microsoft.com/office/drawing/2014/main" val="20001"/>
                    </a:ext>
                  </a:extLst>
                </a:gridCol>
                <a:gridCol w="2284319">
                  <a:extLst>
                    <a:ext uri="{9D8B030D-6E8A-4147-A177-3AD203B41FA5}">
                      <a16:colId xmlns:a16="http://schemas.microsoft.com/office/drawing/2014/main" val="20002"/>
                    </a:ext>
                  </a:extLst>
                </a:gridCol>
                <a:gridCol w="2282682">
                  <a:extLst>
                    <a:ext uri="{9D8B030D-6E8A-4147-A177-3AD203B41FA5}">
                      <a16:colId xmlns:a16="http://schemas.microsoft.com/office/drawing/2014/main" val="20003"/>
                    </a:ext>
                  </a:extLst>
                </a:gridCol>
                <a:gridCol w="2284319">
                  <a:extLst>
                    <a:ext uri="{9D8B030D-6E8A-4147-A177-3AD203B41FA5}">
                      <a16:colId xmlns:a16="http://schemas.microsoft.com/office/drawing/2014/main" val="20004"/>
                    </a:ext>
                  </a:extLst>
                </a:gridCol>
              </a:tblGrid>
              <a:tr h="441766">
                <a:tc>
                  <a:txBody>
                    <a:bodyPr/>
                    <a:lstStyle/>
                    <a:p>
                      <a:pPr marL="106045" marR="150495">
                        <a:lnSpc>
                          <a:spcPts val="1240"/>
                        </a:lnSpc>
                        <a:tabLst>
                          <a:tab pos="936625" algn="l"/>
                        </a:tabLst>
                      </a:pPr>
                      <a:r>
                        <a:rPr sz="1200" b="1" dirty="0">
                          <a:latin typeface="Tahoma"/>
                          <a:cs typeface="Tahoma"/>
                        </a:rPr>
                        <a:t>F</a:t>
                      </a:r>
                      <a:r>
                        <a:rPr sz="1200" b="1" spc="5" dirty="0">
                          <a:latin typeface="Tahoma"/>
                          <a:cs typeface="Tahoma"/>
                        </a:rPr>
                        <a:t>r</a:t>
                      </a:r>
                      <a:r>
                        <a:rPr sz="1200" b="1" dirty="0">
                          <a:latin typeface="Tahoma"/>
                          <a:cs typeface="Tahoma"/>
                        </a:rPr>
                        <a:t>a</a:t>
                      </a:r>
                      <a:r>
                        <a:rPr sz="1200" b="1" spc="-5" dirty="0">
                          <a:latin typeface="Tahoma"/>
                          <a:cs typeface="Tahoma"/>
                        </a:rPr>
                        <a:t>m</a:t>
                      </a:r>
                      <a:r>
                        <a:rPr sz="1200" b="1" dirty="0">
                          <a:latin typeface="Tahoma"/>
                          <a:cs typeface="Tahoma"/>
                        </a:rPr>
                        <a:t>ewo</a:t>
                      </a:r>
                      <a:r>
                        <a:rPr sz="1200" b="1" spc="5" dirty="0">
                          <a:latin typeface="Tahoma"/>
                          <a:cs typeface="Tahoma"/>
                        </a:rPr>
                        <a:t>r</a:t>
                      </a:r>
                      <a:r>
                        <a:rPr sz="1200" b="1" dirty="0">
                          <a:latin typeface="Tahoma"/>
                          <a:cs typeface="Tahoma"/>
                        </a:rPr>
                        <a:t>k	a</a:t>
                      </a:r>
                      <a:r>
                        <a:rPr sz="1200" b="1" spc="5" dirty="0">
                          <a:latin typeface="Tahoma"/>
                          <a:cs typeface="Tahoma"/>
                        </a:rPr>
                        <a:t>gr</a:t>
                      </a:r>
                      <a:r>
                        <a:rPr sz="1200" b="1" dirty="0">
                          <a:latin typeface="Tahoma"/>
                          <a:cs typeface="Tahoma"/>
                        </a:rPr>
                        <a:t>ee</a:t>
                      </a:r>
                      <a:r>
                        <a:rPr sz="1200" b="1" spc="-5" dirty="0">
                          <a:latin typeface="Tahoma"/>
                          <a:cs typeface="Tahoma"/>
                        </a:rPr>
                        <a:t>m</a:t>
                      </a:r>
                      <a:r>
                        <a:rPr sz="1200" b="1" dirty="0">
                          <a:latin typeface="Tahoma"/>
                          <a:cs typeface="Tahoma"/>
                        </a:rPr>
                        <a:t>en</a:t>
                      </a:r>
                      <a:r>
                        <a:rPr sz="1200" b="1" spc="-10" dirty="0">
                          <a:latin typeface="Tahoma"/>
                          <a:cs typeface="Tahoma"/>
                        </a:rPr>
                        <a:t>t</a:t>
                      </a:r>
                      <a:r>
                        <a:rPr sz="1200" b="1" dirty="0">
                          <a:latin typeface="Tahoma"/>
                          <a:cs typeface="Tahoma"/>
                        </a:rPr>
                        <a:t>s  </a:t>
                      </a:r>
                      <a:r>
                        <a:rPr sz="1200" b="1" spc="-5" dirty="0">
                          <a:latin typeface="Tahoma"/>
                          <a:cs typeface="Tahoma"/>
                        </a:rPr>
                        <a:t>P</a:t>
                      </a:r>
                      <a:r>
                        <a:rPr sz="1200" b="1" dirty="0">
                          <a:latin typeface="Tahoma"/>
                          <a:cs typeface="Tahoma"/>
                        </a:rPr>
                        <a:t>a</a:t>
                      </a:r>
                      <a:r>
                        <a:rPr sz="1200" b="1" spc="5" dirty="0">
                          <a:latin typeface="Tahoma"/>
                          <a:cs typeface="Tahoma"/>
                        </a:rPr>
                        <a:t>r</a:t>
                      </a:r>
                      <a:r>
                        <a:rPr sz="1200" b="1" dirty="0">
                          <a:latin typeface="Tahoma"/>
                          <a:cs typeface="Tahoma"/>
                        </a:rPr>
                        <a:t>t</a:t>
                      </a:r>
                      <a:r>
                        <a:rPr sz="1200" b="1" spc="-95" dirty="0">
                          <a:latin typeface="Tahoma"/>
                          <a:cs typeface="Tahoma"/>
                        </a:rPr>
                        <a:t> </a:t>
                      </a:r>
                      <a:r>
                        <a:rPr sz="1200" b="1" dirty="0">
                          <a:latin typeface="Tahoma"/>
                          <a:cs typeface="Tahoma"/>
                        </a:rPr>
                        <a:t>II</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J</a:t>
                      </a:r>
                      <a:r>
                        <a:rPr sz="1200" b="1" dirty="0">
                          <a:latin typeface="Tahoma"/>
                          <a:cs typeface="Tahoma"/>
                        </a:rPr>
                        <a:t>apan</a:t>
                      </a:r>
                      <a:r>
                        <a:rPr sz="1200" b="1" spc="-85" dirty="0">
                          <a:latin typeface="Tahoma"/>
                          <a:cs typeface="Tahoma"/>
                        </a:rPr>
                        <a:t> </a:t>
                      </a:r>
                      <a:r>
                        <a:rPr sz="1200" b="1" dirty="0">
                          <a:latin typeface="Tahoma"/>
                          <a:cs typeface="Tahoma"/>
                        </a:rPr>
                        <a:t>S</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18)</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680">
                        <a:lnSpc>
                          <a:spcPct val="100000"/>
                        </a:lnSpc>
                        <a:spcBef>
                          <a:spcPts val="5"/>
                        </a:spcBef>
                      </a:pPr>
                      <a:r>
                        <a:rPr sz="1200" b="1" spc="-5" dirty="0">
                          <a:latin typeface="Tahoma"/>
                          <a:cs typeface="Tahoma"/>
                        </a:rPr>
                        <a:t>A</a:t>
                      </a:r>
                      <a:r>
                        <a:rPr sz="1200" b="1" spc="5" dirty="0">
                          <a:latin typeface="Tahoma"/>
                          <a:cs typeface="Tahoma"/>
                        </a:rPr>
                        <a:t>C</a:t>
                      </a:r>
                      <a:r>
                        <a:rPr sz="1200" b="1" spc="-5" dirty="0">
                          <a:latin typeface="Tahoma"/>
                          <a:cs typeface="Tahoma"/>
                        </a:rPr>
                        <a:t>P</a:t>
                      </a:r>
                      <a:r>
                        <a:rPr sz="1200" b="1" dirty="0">
                          <a:latin typeface="Tahoma"/>
                          <a:cs typeface="Tahoma"/>
                        </a:rPr>
                        <a:t>-</a:t>
                      </a:r>
                      <a:r>
                        <a:rPr sz="1200" b="1" spc="-5" dirty="0">
                          <a:latin typeface="Tahoma"/>
                          <a:cs typeface="Tahoma"/>
                        </a:rPr>
                        <a:t>E</a:t>
                      </a:r>
                      <a:r>
                        <a:rPr sz="1200" b="1" dirty="0">
                          <a:latin typeface="Tahoma"/>
                          <a:cs typeface="Tahoma"/>
                        </a:rPr>
                        <a:t>U</a:t>
                      </a:r>
                      <a:r>
                        <a:rPr sz="1200" b="1" spc="-85" dirty="0">
                          <a:latin typeface="Tahoma"/>
                          <a:cs typeface="Tahoma"/>
                        </a:rPr>
                        <a:t> </a:t>
                      </a:r>
                      <a:r>
                        <a:rPr sz="1200" b="1" spc="5" dirty="0">
                          <a:latin typeface="Tahoma"/>
                          <a:cs typeface="Tahoma"/>
                        </a:rPr>
                        <a:t>P</a:t>
                      </a:r>
                      <a:r>
                        <a:rPr sz="1200" b="1" dirty="0">
                          <a:latin typeface="Tahoma"/>
                          <a:cs typeface="Tahoma"/>
                        </a:rPr>
                        <a:t>A</a:t>
                      </a:r>
                      <a:r>
                        <a:rPr sz="1200" b="1" spc="-95" dirty="0">
                          <a:latin typeface="Tahoma"/>
                          <a:cs typeface="Tahoma"/>
                        </a:rPr>
                        <a:t> </a:t>
                      </a:r>
                      <a:r>
                        <a:rPr sz="1200" b="1" spc="-5" dirty="0">
                          <a:latin typeface="Tahoma"/>
                          <a:cs typeface="Tahoma"/>
                        </a:rPr>
                        <a:t>(2</a:t>
                      </a:r>
                      <a:r>
                        <a:rPr sz="1200" b="1" spc="10" dirty="0">
                          <a:latin typeface="Tahoma"/>
                          <a:cs typeface="Tahoma"/>
                        </a:rPr>
                        <a:t>0</a:t>
                      </a:r>
                      <a:r>
                        <a:rPr sz="1200" b="1" spc="-5" dirty="0">
                          <a:latin typeface="Tahoma"/>
                          <a:cs typeface="Tahoma"/>
                        </a:rPr>
                        <a:t>21)</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4775">
                        <a:lnSpc>
                          <a:spcPct val="100000"/>
                        </a:lnSpc>
                        <a:spcBef>
                          <a:spcPts val="5"/>
                        </a:spcBef>
                      </a:pPr>
                      <a:r>
                        <a:rPr sz="1200" b="1" spc="-10" dirty="0">
                          <a:latin typeface="Tahoma"/>
                          <a:cs typeface="Tahoma"/>
                        </a:rPr>
                        <a:t>T</a:t>
                      </a:r>
                      <a:r>
                        <a:rPr sz="1200" b="1" dirty="0">
                          <a:latin typeface="Tahoma"/>
                          <a:cs typeface="Tahoma"/>
                        </a:rPr>
                        <a:t>hailand</a:t>
                      </a:r>
                      <a:r>
                        <a:rPr sz="1200" b="1" spc="-95" dirty="0">
                          <a:latin typeface="Tahoma"/>
                          <a:cs typeface="Tahoma"/>
                        </a:rPr>
                        <a:t> </a:t>
                      </a:r>
                      <a:r>
                        <a:rPr sz="1200" b="1" dirty="0">
                          <a:latin typeface="Tahoma"/>
                          <a:cs typeface="Tahoma"/>
                        </a:rPr>
                        <a:t>FA</a:t>
                      </a:r>
                      <a:r>
                        <a:rPr sz="1200" b="1" spc="-95" dirty="0">
                          <a:latin typeface="Tahoma"/>
                          <a:cs typeface="Tahoma"/>
                        </a:rPr>
                        <a:t> </a:t>
                      </a:r>
                      <a:r>
                        <a:rPr sz="1200" b="1" spc="-5" dirty="0">
                          <a:latin typeface="Tahoma"/>
                          <a:cs typeface="Tahoma"/>
                        </a:rPr>
                        <a:t>(</a:t>
                      </a:r>
                      <a:r>
                        <a:rPr sz="1200" b="1" spc="10" dirty="0">
                          <a:latin typeface="Tahoma"/>
                          <a:cs typeface="Tahoma"/>
                        </a:rPr>
                        <a:t>2</a:t>
                      </a:r>
                      <a:r>
                        <a:rPr sz="1200" b="1" spc="-5" dirty="0">
                          <a:latin typeface="Tahoma"/>
                          <a:cs typeface="Tahoma"/>
                        </a:rPr>
                        <a:t>022)</a:t>
                      </a:r>
                      <a:endParaRPr sz="120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06045">
                        <a:lnSpc>
                          <a:spcPct val="100000"/>
                        </a:lnSpc>
                        <a:spcBef>
                          <a:spcPts val="5"/>
                        </a:spcBef>
                      </a:pPr>
                      <a:r>
                        <a:rPr sz="1200" b="1" spc="-5" dirty="0">
                          <a:latin typeface="Tahoma"/>
                          <a:cs typeface="Tahoma"/>
                        </a:rPr>
                        <a:t>M</a:t>
                      </a:r>
                      <a:r>
                        <a:rPr sz="1200" b="1" dirty="0">
                          <a:latin typeface="Tahoma"/>
                          <a:cs typeface="Tahoma"/>
                        </a:rPr>
                        <a:t>ala</a:t>
                      </a:r>
                      <a:r>
                        <a:rPr sz="1200" b="1" spc="-5" dirty="0">
                          <a:latin typeface="Tahoma"/>
                          <a:cs typeface="Tahoma"/>
                        </a:rPr>
                        <a:t>ys</a:t>
                      </a:r>
                      <a:r>
                        <a:rPr sz="1200" b="1" dirty="0">
                          <a:latin typeface="Tahoma"/>
                          <a:cs typeface="Tahoma"/>
                        </a:rPr>
                        <a:t>ia</a:t>
                      </a:r>
                      <a:r>
                        <a:rPr sz="1200" b="1" spc="-90" dirty="0">
                          <a:latin typeface="Tahoma"/>
                          <a:cs typeface="Tahoma"/>
                        </a:rPr>
                        <a:t> </a:t>
                      </a:r>
                      <a:r>
                        <a:rPr sz="1200" b="1" spc="5" dirty="0">
                          <a:latin typeface="Tahoma"/>
                          <a:cs typeface="Tahoma"/>
                        </a:rPr>
                        <a:t>PC</a:t>
                      </a:r>
                      <a:r>
                        <a:rPr sz="1200" b="1" dirty="0">
                          <a:latin typeface="Tahoma"/>
                          <a:cs typeface="Tahoma"/>
                        </a:rPr>
                        <a:t>A</a:t>
                      </a:r>
                      <a:r>
                        <a:rPr sz="1200" b="1" spc="-95" dirty="0">
                          <a:latin typeface="Tahoma"/>
                          <a:cs typeface="Tahoma"/>
                        </a:rPr>
                        <a:t> </a:t>
                      </a:r>
                      <a:r>
                        <a:rPr sz="1200" b="1" spc="-5" dirty="0">
                          <a:latin typeface="Tahoma"/>
                          <a:cs typeface="Tahoma"/>
                        </a:rPr>
                        <a:t>(20</a:t>
                      </a:r>
                      <a:r>
                        <a:rPr sz="1200" b="1" spc="10" dirty="0">
                          <a:latin typeface="Tahoma"/>
                          <a:cs typeface="Tahoma"/>
                        </a:rPr>
                        <a:t>2</a:t>
                      </a:r>
                      <a:r>
                        <a:rPr sz="1200" b="1" spc="-5" dirty="0">
                          <a:latin typeface="Tahoma"/>
                          <a:cs typeface="Tahoma"/>
                        </a:rPr>
                        <a:t>2)</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2357312">
                <a:tc>
                  <a:txBody>
                    <a:bodyPr/>
                    <a:lstStyle/>
                    <a:p>
                      <a:pPr marL="106045" marR="463550">
                        <a:lnSpc>
                          <a:spcPts val="1240"/>
                        </a:lnSpc>
                        <a:spcBef>
                          <a:spcPts val="15"/>
                        </a:spcBef>
                      </a:pPr>
                      <a:r>
                        <a:rPr sz="1200" b="1" dirty="0">
                          <a:latin typeface="Tahoma"/>
                          <a:cs typeface="Tahoma"/>
                        </a:rPr>
                        <a:t>S</a:t>
                      </a:r>
                      <a:r>
                        <a:rPr sz="1200" b="1" spc="-5" dirty="0">
                          <a:latin typeface="Tahoma"/>
                          <a:cs typeface="Tahoma"/>
                        </a:rPr>
                        <a:t>us</a:t>
                      </a:r>
                      <a:r>
                        <a:rPr sz="1200" b="1" dirty="0">
                          <a:latin typeface="Tahoma"/>
                          <a:cs typeface="Tahoma"/>
                        </a:rPr>
                        <a:t>pen</a:t>
                      </a:r>
                      <a:r>
                        <a:rPr sz="1200" b="1" spc="-5" dirty="0">
                          <a:latin typeface="Tahoma"/>
                          <a:cs typeface="Tahoma"/>
                        </a:rPr>
                        <a:t>s</a:t>
                      </a:r>
                      <a:r>
                        <a:rPr sz="1200" b="1" dirty="0">
                          <a:latin typeface="Tahoma"/>
                          <a:cs typeface="Tahoma"/>
                        </a:rPr>
                        <a:t>ion</a:t>
                      </a:r>
                      <a:r>
                        <a:rPr sz="1200" b="1" spc="-85" dirty="0">
                          <a:latin typeface="Tahoma"/>
                          <a:cs typeface="Tahoma"/>
                        </a:rPr>
                        <a:t> </a:t>
                      </a:r>
                      <a:r>
                        <a:rPr sz="1200" b="1" dirty="0">
                          <a:latin typeface="Tahoma"/>
                          <a:cs typeface="Tahoma"/>
                        </a:rPr>
                        <a:t>as</a:t>
                      </a:r>
                      <a:r>
                        <a:rPr sz="1200" b="1" spc="-90" dirty="0">
                          <a:latin typeface="Tahoma"/>
                          <a:cs typeface="Tahoma"/>
                        </a:rPr>
                        <a:t> </a:t>
                      </a:r>
                      <a:r>
                        <a:rPr sz="1200" b="1" dirty="0">
                          <a:latin typeface="Tahoma"/>
                          <a:cs typeface="Tahoma"/>
                        </a:rPr>
                        <a:t>an  app</a:t>
                      </a:r>
                      <a:r>
                        <a:rPr sz="1200" b="1" spc="5" dirty="0">
                          <a:latin typeface="Tahoma"/>
                          <a:cs typeface="Tahoma"/>
                        </a:rPr>
                        <a:t>r</a:t>
                      </a:r>
                      <a:r>
                        <a:rPr sz="1200" b="1" dirty="0">
                          <a:latin typeface="Tahoma"/>
                          <a:cs typeface="Tahoma"/>
                        </a:rPr>
                        <a:t>op</a:t>
                      </a:r>
                      <a:r>
                        <a:rPr sz="1200" b="1" spc="5" dirty="0">
                          <a:latin typeface="Tahoma"/>
                          <a:cs typeface="Tahoma"/>
                        </a:rPr>
                        <a:t>r</a:t>
                      </a:r>
                      <a:r>
                        <a:rPr sz="1200" b="1" dirty="0">
                          <a:latin typeface="Tahoma"/>
                          <a:cs typeface="Tahoma"/>
                        </a:rPr>
                        <a:t>ia</a:t>
                      </a:r>
                      <a:r>
                        <a:rPr sz="1200" b="1" spc="-10" dirty="0">
                          <a:latin typeface="Tahoma"/>
                          <a:cs typeface="Tahoma"/>
                        </a:rPr>
                        <a:t>t</a:t>
                      </a:r>
                      <a:r>
                        <a:rPr sz="1200" b="1" dirty="0">
                          <a:latin typeface="Tahoma"/>
                          <a:cs typeface="Tahoma"/>
                        </a:rPr>
                        <a:t>e</a:t>
                      </a:r>
                      <a:r>
                        <a:rPr sz="1200" b="1" spc="-90" dirty="0">
                          <a:latin typeface="Tahoma"/>
                          <a:cs typeface="Tahoma"/>
                        </a:rPr>
                        <a:t> </a:t>
                      </a:r>
                      <a:r>
                        <a:rPr sz="1200" b="1" spc="-5" dirty="0">
                          <a:latin typeface="Tahoma"/>
                          <a:cs typeface="Tahoma"/>
                        </a:rPr>
                        <a:t>m</a:t>
                      </a:r>
                      <a:r>
                        <a:rPr sz="1200" b="1" dirty="0">
                          <a:latin typeface="Tahoma"/>
                          <a:cs typeface="Tahoma"/>
                        </a:rPr>
                        <a:t>ea</a:t>
                      </a:r>
                      <a:r>
                        <a:rPr sz="1200" b="1" spc="-5" dirty="0">
                          <a:latin typeface="Tahoma"/>
                          <a:cs typeface="Tahoma"/>
                        </a:rPr>
                        <a:t>su</a:t>
                      </a:r>
                      <a:r>
                        <a:rPr sz="1200" b="1" spc="5" dirty="0">
                          <a:latin typeface="Tahoma"/>
                          <a:cs typeface="Tahoma"/>
                        </a:rPr>
                        <a:t>r</a:t>
                      </a:r>
                      <a:r>
                        <a:rPr sz="1200" b="1" dirty="0">
                          <a:latin typeface="Tahoma"/>
                          <a:cs typeface="Tahoma"/>
                        </a:rPr>
                        <a:t>e</a:t>
                      </a:r>
                      <a:endParaRPr sz="1200">
                        <a:latin typeface="Tahoma"/>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483234">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dirty="0">
                          <a:highlight>
                            <a:srgbClr val="FFFF00"/>
                          </a:highlight>
                          <a:latin typeface="Trebuchet MS"/>
                          <a:cs typeface="Trebuchet MS"/>
                        </a:rPr>
                        <a:t>In</a:t>
                      </a:r>
                      <a:r>
                        <a:rPr sz="1200" spc="-90" dirty="0">
                          <a:highlight>
                            <a:srgbClr val="FFFF00"/>
                          </a:highlight>
                          <a:latin typeface="Trebuchet MS"/>
                          <a:cs typeface="Trebuchet MS"/>
                        </a:rPr>
                        <a:t> </a:t>
                      </a:r>
                      <a:r>
                        <a:rPr sz="1200" dirty="0">
                          <a:highlight>
                            <a:srgbClr val="FFFF00"/>
                          </a:highlight>
                          <a:latin typeface="Trebuchet MS"/>
                          <a:cs typeface="Trebuchet MS"/>
                        </a:rPr>
                        <a:t>a</a:t>
                      </a:r>
                      <a:r>
                        <a:rPr sz="1200" spc="-90" dirty="0">
                          <a:highlight>
                            <a:srgbClr val="FFFF00"/>
                          </a:highlight>
                          <a:latin typeface="Trebuchet MS"/>
                          <a:cs typeface="Trebuchet MS"/>
                        </a:rPr>
                        <a:t> </a:t>
                      </a:r>
                      <a:r>
                        <a:rPr sz="1200" spc="-5" dirty="0">
                          <a:highlight>
                            <a:srgbClr val="FFFF00"/>
                          </a:highlight>
                          <a:latin typeface="Trebuchet MS"/>
                          <a:cs typeface="Trebuchet MS"/>
                        </a:rPr>
                        <a:t>ca</a:t>
                      </a:r>
                      <a:r>
                        <a:rPr sz="1200" dirty="0">
                          <a:highlight>
                            <a:srgbClr val="FFFF00"/>
                          </a:highlight>
                          <a:latin typeface="Trebuchet MS"/>
                          <a:cs typeface="Trebuchet MS"/>
                        </a:rPr>
                        <a:t>se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spc="-5" dirty="0">
                          <a:highlight>
                            <a:srgbClr val="FFFF00"/>
                          </a:highlight>
                          <a:latin typeface="Trebuchet MS"/>
                          <a:cs typeface="Trebuchet MS"/>
                        </a:rPr>
                        <a:t>a</a:t>
                      </a:r>
                      <a:r>
                        <a:rPr sz="1200" dirty="0">
                          <a:highlight>
                            <a:srgbClr val="FFFF00"/>
                          </a:highlight>
                          <a:latin typeface="Trebuchet MS"/>
                          <a:cs typeface="Trebuchet MS"/>
                        </a:rPr>
                        <a:t>l  u</a:t>
                      </a:r>
                      <a:r>
                        <a:rPr sz="1200" spc="-5" dirty="0">
                          <a:highlight>
                            <a:srgbClr val="FFFF00"/>
                          </a:highlight>
                          <a:latin typeface="Trebuchet MS"/>
                          <a:cs typeface="Trebuchet MS"/>
                        </a:rPr>
                        <a:t>rg</a:t>
                      </a:r>
                      <a:r>
                        <a:rPr sz="1200" spc="5" dirty="0">
                          <a:highlight>
                            <a:srgbClr val="FFFF00"/>
                          </a:highlight>
                          <a:latin typeface="Trebuchet MS"/>
                          <a:cs typeface="Trebuchet MS"/>
                        </a:rPr>
                        <a:t>e</a:t>
                      </a:r>
                      <a:r>
                        <a:rPr sz="1200" spc="-5" dirty="0">
                          <a:highlight>
                            <a:srgbClr val="FFFF00"/>
                          </a:highlight>
                          <a:latin typeface="Trebuchet MS"/>
                          <a:cs typeface="Trebuchet MS"/>
                        </a:rPr>
                        <a:t>nc</a:t>
                      </a:r>
                      <a:r>
                        <a:rPr sz="1200" dirty="0">
                          <a:highlight>
                            <a:srgbClr val="FFFF00"/>
                          </a:highlight>
                          <a:latin typeface="Trebuchet MS"/>
                          <a:cs typeface="Trebuchet MS"/>
                        </a:rPr>
                        <a:t>y</a:t>
                      </a:r>
                      <a:r>
                        <a:rPr sz="1200" spc="-90" dirty="0">
                          <a:highlight>
                            <a:srgbClr val="FFFF00"/>
                          </a:highlight>
                          <a:latin typeface="Trebuchet MS"/>
                          <a:cs typeface="Trebuchet MS"/>
                        </a:rPr>
                        <a:t> </a:t>
                      </a:r>
                      <a:r>
                        <a:rPr sz="1200" spc="5" dirty="0">
                          <a:highlight>
                            <a:srgbClr val="FFFF00"/>
                          </a:highlight>
                          <a:latin typeface="Trebuchet MS"/>
                          <a:cs typeface="Trebuchet MS"/>
                        </a:rPr>
                        <a:t>[</a:t>
                      </a:r>
                      <a:r>
                        <a:rPr sz="1200" dirty="0">
                          <a:highlight>
                            <a:srgbClr val="FFFF00"/>
                          </a:highlight>
                          <a:latin typeface="Trebuchet MS"/>
                          <a:cs typeface="Trebuchet MS"/>
                        </a:rPr>
                        <a:t>a</a:t>
                      </a:r>
                      <a:r>
                        <a:rPr sz="1200" spc="-90" dirty="0">
                          <a:highlight>
                            <a:srgbClr val="FFFF00"/>
                          </a:highlight>
                          <a:latin typeface="Trebuchet MS"/>
                          <a:cs typeface="Trebuchet MS"/>
                        </a:rPr>
                        <a:t> </a:t>
                      </a:r>
                      <a:r>
                        <a:rPr sz="1200" spc="-5" dirty="0">
                          <a:highlight>
                            <a:srgbClr val="FFFF00"/>
                          </a:highlight>
                          <a:latin typeface="Trebuchet MS"/>
                          <a:cs typeface="Trebuchet MS"/>
                        </a:rPr>
                        <a:t>pa</a:t>
                      </a:r>
                      <a:r>
                        <a:rPr sz="1200" spc="10" dirty="0">
                          <a:highlight>
                            <a:srgbClr val="FFFF00"/>
                          </a:highlight>
                          <a:latin typeface="Trebuchet MS"/>
                          <a:cs typeface="Trebuchet MS"/>
                        </a:rPr>
                        <a:t>r</a:t>
                      </a:r>
                      <a:r>
                        <a:rPr sz="1200" spc="-10" dirty="0">
                          <a:highlight>
                            <a:srgbClr val="FFFF00"/>
                          </a:highlight>
                          <a:latin typeface="Trebuchet MS"/>
                          <a:cs typeface="Trebuchet MS"/>
                        </a:rPr>
                        <a:t>t</a:t>
                      </a:r>
                      <a:r>
                        <a:rPr sz="1200" spc="-5" dirty="0">
                          <a:highlight>
                            <a:srgbClr val="FFFF00"/>
                          </a:highlight>
                          <a:latin typeface="Trebuchet MS"/>
                          <a:cs typeface="Trebuchet MS"/>
                        </a:rPr>
                        <a:t>y</a:t>
                      </a:r>
                      <a:r>
                        <a:rPr sz="1200" dirty="0">
                          <a:highlight>
                            <a:srgbClr val="FFFF00"/>
                          </a:highlight>
                          <a:latin typeface="Trebuchet MS"/>
                          <a:cs typeface="Trebuchet MS"/>
                        </a:rPr>
                        <a:t>]</a:t>
                      </a:r>
                      <a:r>
                        <a:rPr sz="1200" spc="-80" dirty="0">
                          <a:highlight>
                            <a:srgbClr val="FFFF00"/>
                          </a:highlight>
                          <a:latin typeface="Trebuchet MS"/>
                          <a:cs typeface="Trebuchet MS"/>
                        </a:rPr>
                        <a:t> </a:t>
                      </a:r>
                      <a:r>
                        <a:rPr sz="1200" spc="-5" dirty="0">
                          <a:highlight>
                            <a:srgbClr val="FFFF00"/>
                          </a:highlight>
                          <a:latin typeface="Trebuchet MS"/>
                          <a:cs typeface="Trebuchet MS"/>
                        </a:rPr>
                        <a:t>ma</a:t>
                      </a:r>
                      <a:r>
                        <a:rPr sz="1200" dirty="0">
                          <a:highlight>
                            <a:srgbClr val="FFFF00"/>
                          </a:highlight>
                          <a:latin typeface="Trebuchet MS"/>
                          <a:cs typeface="Trebuchet MS"/>
                        </a:rPr>
                        <a:t>y  d</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spc="-10" dirty="0">
                          <a:highlight>
                            <a:srgbClr val="FFFF00"/>
                          </a:highlight>
                          <a:latin typeface="Trebuchet MS"/>
                          <a:cs typeface="Trebuchet MS"/>
                        </a:rPr>
                        <a:t>i</a:t>
                      </a:r>
                      <a:r>
                        <a:rPr sz="1200" dirty="0">
                          <a:highlight>
                            <a:srgbClr val="FFFF00"/>
                          </a:highlight>
                          <a:latin typeface="Trebuchet MS"/>
                          <a:cs typeface="Trebuchet MS"/>
                        </a:rPr>
                        <a:t>de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0" dirty="0">
                          <a:highlight>
                            <a:srgbClr val="FFFF00"/>
                          </a:highlight>
                          <a:latin typeface="Trebuchet MS"/>
                          <a:cs typeface="Trebuchet MS"/>
                        </a:rPr>
                        <a:t> </a:t>
                      </a:r>
                      <a:r>
                        <a:rPr sz="1200" dirty="0">
                          <a:highlight>
                            <a:srgbClr val="FFFF00"/>
                          </a:highlight>
                          <a:latin typeface="Trebuchet MS"/>
                          <a:cs typeface="Trebuchet MS"/>
                        </a:rPr>
                        <a:t>sus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  </a:t>
                      </a:r>
                      <a:r>
                        <a:rPr sz="1200" spc="-5" dirty="0">
                          <a:highlight>
                            <a:srgbClr val="FFFF00"/>
                          </a:highlight>
                          <a:latin typeface="Trebuchet MS"/>
                          <a:cs typeface="Trebuchet MS"/>
                        </a:rPr>
                        <a:t>pr</a:t>
                      </a:r>
                      <a:r>
                        <a:rPr sz="1200" spc="5" dirty="0">
                          <a:highlight>
                            <a:srgbClr val="FFFF00"/>
                          </a:highlight>
                          <a:latin typeface="Trebuchet MS"/>
                          <a:cs typeface="Trebuchet MS"/>
                        </a:rPr>
                        <a:t>o</a:t>
                      </a:r>
                      <a:r>
                        <a:rPr sz="1200" dirty="0">
                          <a:highlight>
                            <a:srgbClr val="FFFF00"/>
                          </a:highlight>
                          <a:latin typeface="Trebuchet MS"/>
                          <a:cs typeface="Trebuchet MS"/>
                        </a:rPr>
                        <a:t>v</a:t>
                      </a:r>
                      <a:r>
                        <a:rPr sz="1200" spc="-5" dirty="0">
                          <a:highlight>
                            <a:srgbClr val="FFFF00"/>
                          </a:highlight>
                          <a:latin typeface="Trebuchet MS"/>
                          <a:cs typeface="Trebuchet MS"/>
                        </a:rPr>
                        <a:t>i</a:t>
                      </a:r>
                      <a:r>
                        <a:rPr sz="1200" spc="10" dirty="0">
                          <a:highlight>
                            <a:srgbClr val="FFFF00"/>
                          </a:highlight>
                          <a:latin typeface="Trebuchet MS"/>
                          <a:cs typeface="Trebuchet MS"/>
                        </a:rPr>
                        <a:t>s</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his</a:t>
                      </a:r>
                      <a:endParaRPr sz="1200" dirty="0">
                        <a:highlight>
                          <a:srgbClr val="FFFF00"/>
                        </a:highlight>
                        <a:latin typeface="Trebuchet MS"/>
                        <a:cs typeface="Trebuchet MS"/>
                      </a:endParaRPr>
                    </a:p>
                    <a:p>
                      <a:pPr marL="106680">
                        <a:lnSpc>
                          <a:spcPts val="1170"/>
                        </a:lnSpc>
                      </a:pPr>
                      <a:r>
                        <a:rPr sz="1200" dirty="0">
                          <a:highlight>
                            <a:srgbClr val="FFFF00"/>
                          </a:highlight>
                          <a:latin typeface="Trebuchet MS"/>
                          <a:cs typeface="Trebuchet MS"/>
                        </a:rPr>
                        <a:t>A</a:t>
                      </a:r>
                      <a:r>
                        <a:rPr sz="1200" spc="-5" dirty="0">
                          <a:highlight>
                            <a:srgbClr val="FFFF00"/>
                          </a:highlight>
                          <a:latin typeface="Trebuchet MS"/>
                          <a:cs typeface="Trebuchet MS"/>
                        </a:rPr>
                        <a:t>gr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159385">
                        <a:lnSpc>
                          <a:spcPts val="1200"/>
                        </a:lnSpc>
                        <a:spcBef>
                          <a:spcPts val="10"/>
                        </a:spcBef>
                      </a:pPr>
                      <a:r>
                        <a:rPr sz="1200" spc="5" dirty="0">
                          <a:latin typeface="Trebuchet MS"/>
                          <a:cs typeface="Trebuchet MS"/>
                        </a:rPr>
                        <a:t>8</a:t>
                      </a:r>
                      <a:r>
                        <a:rPr sz="1200" dirty="0">
                          <a:latin typeface="Trebuchet MS"/>
                          <a:cs typeface="Trebuchet MS"/>
                        </a:rPr>
                        <a:t>.</a:t>
                      </a:r>
                      <a:r>
                        <a:rPr sz="1200" spc="-90" dirty="0">
                          <a:latin typeface="Trebuchet MS"/>
                          <a:cs typeface="Trebuchet MS"/>
                        </a:rPr>
                        <a:t> </a:t>
                      </a:r>
                      <a:r>
                        <a:rPr sz="1200" dirty="0">
                          <a:highlight>
                            <a:srgbClr val="FFFF00"/>
                          </a:highlight>
                          <a:latin typeface="Trebuchet MS"/>
                          <a:cs typeface="Trebuchet MS"/>
                        </a:rPr>
                        <a:t>A</a:t>
                      </a:r>
                      <a:r>
                        <a:rPr sz="1200" spc="-5" dirty="0">
                          <a:highlight>
                            <a:srgbClr val="FFFF00"/>
                          </a:highlight>
                          <a:latin typeface="Trebuchet MS"/>
                          <a:cs typeface="Trebuchet MS"/>
                        </a:rPr>
                        <a:t>ppr</a:t>
                      </a:r>
                      <a:r>
                        <a:rPr sz="1200" spc="5" dirty="0">
                          <a:highlight>
                            <a:srgbClr val="FFFF00"/>
                          </a:highlight>
                          <a:latin typeface="Trebuchet MS"/>
                          <a:cs typeface="Trebuchet MS"/>
                        </a:rPr>
                        <a:t>o</a:t>
                      </a:r>
                      <a:r>
                        <a:rPr sz="1200" spc="-5" dirty="0">
                          <a:highlight>
                            <a:srgbClr val="FFFF00"/>
                          </a:highlight>
                          <a:latin typeface="Trebuchet MS"/>
                          <a:cs typeface="Trebuchet MS"/>
                        </a:rPr>
                        <a:t>p</a:t>
                      </a:r>
                      <a:r>
                        <a:rPr sz="1200" spc="10" dirty="0">
                          <a:highlight>
                            <a:srgbClr val="FFFF00"/>
                          </a:highlight>
                          <a:latin typeface="Trebuchet MS"/>
                          <a:cs typeface="Trebuchet MS"/>
                        </a:rPr>
                        <a:t>r</a:t>
                      </a:r>
                      <a:r>
                        <a:rPr sz="1200" spc="-10" dirty="0">
                          <a:highlight>
                            <a:srgbClr val="FFFF00"/>
                          </a:highlight>
                          <a:latin typeface="Trebuchet MS"/>
                          <a:cs typeface="Trebuchet MS"/>
                        </a:rPr>
                        <a:t>i</a:t>
                      </a:r>
                      <a:r>
                        <a:rPr sz="1200" dirty="0">
                          <a:highlight>
                            <a:srgbClr val="FFFF00"/>
                          </a:highlight>
                          <a:latin typeface="Trebuchet MS"/>
                          <a:cs typeface="Trebuchet MS"/>
                        </a:rPr>
                        <a:t>a</a:t>
                      </a:r>
                      <a:r>
                        <a:rPr sz="1200" spc="-10" dirty="0">
                          <a:highlight>
                            <a:srgbClr val="FFFF00"/>
                          </a:highlight>
                          <a:latin typeface="Trebuchet MS"/>
                          <a:cs typeface="Trebuchet MS"/>
                        </a:rPr>
                        <a:t>t</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a</a:t>
                      </a:r>
                      <a:r>
                        <a:rPr sz="1200" dirty="0">
                          <a:highlight>
                            <a:srgbClr val="FFFF00"/>
                          </a:highlight>
                          <a:latin typeface="Trebuchet MS"/>
                          <a:cs typeface="Trebuchet MS"/>
                        </a:rPr>
                        <a:t>su</a:t>
                      </a:r>
                      <a:r>
                        <a:rPr sz="1200" spc="-5" dirty="0">
                          <a:highlight>
                            <a:srgbClr val="FFFF00"/>
                          </a:highlight>
                          <a:latin typeface="Trebuchet MS"/>
                          <a:cs typeface="Trebuchet MS"/>
                        </a:rPr>
                        <a:t>r</a:t>
                      </a:r>
                      <a:r>
                        <a:rPr sz="1200" spc="5" dirty="0">
                          <a:highlight>
                            <a:srgbClr val="FFFF00"/>
                          </a:highlight>
                          <a:latin typeface="Trebuchet MS"/>
                          <a:cs typeface="Trebuchet MS"/>
                        </a:rPr>
                        <a:t>es  </a:t>
                      </a:r>
                      <a:r>
                        <a:rPr sz="1200" spc="-5" dirty="0">
                          <a:highlight>
                            <a:srgbClr val="FFFF00"/>
                          </a:highlight>
                          <a:latin typeface="Trebuchet MS"/>
                          <a:cs typeface="Trebuchet MS"/>
                        </a:rPr>
                        <a:t>ma</a:t>
                      </a:r>
                      <a:r>
                        <a:rPr sz="1200" dirty="0">
                          <a:highlight>
                            <a:srgbClr val="FFFF00"/>
                          </a:highlight>
                          <a:latin typeface="Trebuchet MS"/>
                          <a:cs typeface="Trebuchet MS"/>
                        </a:rPr>
                        <a:t>y</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5" dirty="0">
                          <a:highlight>
                            <a:srgbClr val="FFFF00"/>
                          </a:highlight>
                          <a:latin typeface="Trebuchet MS"/>
                          <a:cs typeface="Trebuchet MS"/>
                        </a:rPr>
                        <a:t>c</a:t>
                      </a:r>
                      <a:r>
                        <a:rPr sz="1200" spc="5" dirty="0">
                          <a:highlight>
                            <a:srgbClr val="FFFF00"/>
                          </a:highlight>
                          <a:latin typeface="Trebuchet MS"/>
                          <a:cs typeface="Trebuchet MS"/>
                        </a:rPr>
                        <a:t>l</a:t>
                      </a:r>
                      <a:r>
                        <a:rPr sz="1200" dirty="0">
                          <a:highlight>
                            <a:srgbClr val="FFFF00"/>
                          </a:highlight>
                          <a:latin typeface="Trebuchet MS"/>
                          <a:cs typeface="Trebuchet MS"/>
                        </a:rPr>
                        <a:t>ude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sus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  </a:t>
                      </a:r>
                      <a:r>
                        <a:rPr sz="1200" spc="-10"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pa</a:t>
                      </a:r>
                      <a:r>
                        <a:rPr sz="1200" spc="10" dirty="0">
                          <a:highlight>
                            <a:srgbClr val="FFFF00"/>
                          </a:highlight>
                          <a:latin typeface="Trebuchet MS"/>
                          <a:cs typeface="Trebuchet MS"/>
                        </a:rPr>
                        <a:t>r</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f</a:t>
                      </a:r>
                      <a:r>
                        <a:rPr sz="1200" dirty="0">
                          <a:highlight>
                            <a:srgbClr val="FFFF00"/>
                          </a:highlight>
                          <a:latin typeface="Trebuchet MS"/>
                          <a:cs typeface="Trebuchet MS"/>
                        </a:rPr>
                        <a:t>u</a:t>
                      </a:r>
                      <a:r>
                        <a:rPr sz="1200" spc="5" dirty="0">
                          <a:highlight>
                            <a:srgbClr val="FFFF00"/>
                          </a:highlight>
                          <a:latin typeface="Trebuchet MS"/>
                          <a:cs typeface="Trebuchet MS"/>
                        </a:rPr>
                        <a:t>ll</a:t>
                      </a:r>
                      <a:r>
                        <a:rPr sz="1200" dirty="0">
                          <a:highlight>
                            <a:srgbClr val="FFFF00"/>
                          </a:highlight>
                          <a:latin typeface="Trebuchet MS"/>
                          <a:cs typeface="Trebuchet MS"/>
                        </a:rPr>
                        <a:t>,</a:t>
                      </a:r>
                      <a:r>
                        <a:rPr sz="1200" spc="-90"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  </a:t>
                      </a:r>
                      <a:r>
                        <a:rPr sz="1200" spc="-35" dirty="0">
                          <a:highlight>
                            <a:srgbClr val="FFFF00"/>
                          </a:highlight>
                          <a:latin typeface="Trebuchet MS"/>
                          <a:cs typeface="Trebuchet MS"/>
                        </a:rPr>
                        <a:t>Agreement.</a:t>
                      </a:r>
                      <a:endParaRPr sz="1200" dirty="0">
                        <a:highlight>
                          <a:srgbClr val="FFFF00"/>
                        </a:highlight>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250190">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spc="-10"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dirty="0">
                          <a:latin typeface="Trebuchet MS"/>
                          <a:cs typeface="Trebuchet MS"/>
                        </a:rPr>
                        <a:t>u</a:t>
                      </a:r>
                      <a:r>
                        <a:rPr sz="1200" spc="-5" dirty="0">
                          <a:latin typeface="Trebuchet MS"/>
                          <a:cs typeface="Trebuchet MS"/>
                        </a:rPr>
                        <a:t>rp</a:t>
                      </a:r>
                      <a:r>
                        <a:rPr sz="1200" spc="5" dirty="0">
                          <a:latin typeface="Trebuchet MS"/>
                          <a:cs typeface="Trebuchet MS"/>
                        </a:rPr>
                        <a:t>o</a:t>
                      </a:r>
                      <a:r>
                        <a:rPr sz="1200" dirty="0">
                          <a:latin typeface="Trebuchet MS"/>
                          <a:cs typeface="Trebuchet MS"/>
                        </a:rPr>
                        <a:t>s</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of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spc="5" dirty="0">
                          <a:latin typeface="Trebuchet MS"/>
                          <a:cs typeface="Trebuchet MS"/>
                        </a:rPr>
                        <a:t>4</a:t>
                      </a:r>
                      <a:r>
                        <a:rPr sz="1200" dirty="0">
                          <a:latin typeface="Trebuchet MS"/>
                          <a:cs typeface="Trebuchet MS"/>
                        </a:rPr>
                        <a:t>,</a:t>
                      </a:r>
                      <a:r>
                        <a:rPr sz="1200" spc="-90"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90"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spc="5" dirty="0">
                          <a:latin typeface="Trebuchet MS"/>
                          <a:cs typeface="Trebuchet MS"/>
                        </a:rPr>
                        <a:t>i</a:t>
                      </a:r>
                      <a:r>
                        <a:rPr sz="1200" spc="-5" dirty="0">
                          <a:latin typeface="Trebuchet MS"/>
                          <a:cs typeface="Trebuchet MS"/>
                        </a:rPr>
                        <a:t>nc</a:t>
                      </a:r>
                      <a:r>
                        <a:rPr sz="1200" spc="5" dirty="0">
                          <a:latin typeface="Trebuchet MS"/>
                          <a:cs typeface="Trebuchet MS"/>
                        </a:rPr>
                        <a:t>l</a:t>
                      </a:r>
                      <a:r>
                        <a:rPr sz="1200" dirty="0">
                          <a:latin typeface="Trebuchet MS"/>
                          <a:cs typeface="Trebuchet MS"/>
                        </a:rPr>
                        <a:t>ude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10" dirty="0">
                          <a:latin typeface="Trebuchet MS"/>
                          <a:cs typeface="Trebuchet MS"/>
                        </a:rPr>
                        <a:t>h</a:t>
                      </a:r>
                      <a:r>
                        <a:rPr sz="1200" spc="-10" dirty="0">
                          <a:latin typeface="Trebuchet MS"/>
                          <a:cs typeface="Trebuchet MS"/>
                        </a:rPr>
                        <a:t>i</a:t>
                      </a:r>
                      <a:r>
                        <a:rPr sz="1200" dirty="0">
                          <a:latin typeface="Trebuchet MS"/>
                          <a:cs typeface="Trebuchet MS"/>
                        </a:rPr>
                        <a:t>s</a:t>
                      </a:r>
                      <a:endParaRPr sz="1200">
                        <a:latin typeface="Trebuchet MS"/>
                        <a:cs typeface="Trebuchet MS"/>
                      </a:endParaRPr>
                    </a:p>
                    <a:p>
                      <a:pPr marL="104775" marR="250190">
                        <a:lnSpc>
                          <a:spcPts val="1200"/>
                        </a:lnSpc>
                        <a:spcBef>
                          <a:spcPts val="15"/>
                        </a:spcBef>
                      </a:pP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wh</a:t>
                      </a:r>
                      <a:r>
                        <a:rPr sz="1200" spc="5" dirty="0">
                          <a:latin typeface="Trebuchet MS"/>
                          <a:cs typeface="Trebuchet MS"/>
                        </a:rPr>
                        <a:t>ol</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i</a:t>
                      </a:r>
                      <a:r>
                        <a:rPr sz="1200" dirty="0">
                          <a:latin typeface="Trebuchet MS"/>
                          <a:cs typeface="Trebuchet MS"/>
                        </a:rPr>
                        <a:t>n  </a:t>
                      </a:r>
                      <a:r>
                        <a:rPr sz="1200" spc="-5" dirty="0">
                          <a:latin typeface="Trebuchet MS"/>
                          <a:cs typeface="Trebuchet MS"/>
                        </a:rPr>
                        <a:t>par</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10"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dirty="0">
                          <a:latin typeface="Trebuchet MS"/>
                          <a:cs typeface="Trebuchet MS"/>
                        </a:rPr>
                        <a:t>u</a:t>
                      </a:r>
                      <a:r>
                        <a:rPr sz="1200" spc="10" dirty="0">
                          <a:latin typeface="Trebuchet MS"/>
                          <a:cs typeface="Trebuchet MS"/>
                        </a:rPr>
                        <a:t>r</a:t>
                      </a:r>
                      <a:r>
                        <a:rPr sz="1200" spc="-5" dirty="0">
                          <a:latin typeface="Trebuchet MS"/>
                          <a:cs typeface="Trebuchet MS"/>
                        </a:rPr>
                        <a:t>p</a:t>
                      </a:r>
                      <a:r>
                        <a:rPr sz="1200" spc="5" dirty="0">
                          <a:latin typeface="Trebuchet MS"/>
                          <a:cs typeface="Trebuchet MS"/>
                        </a:rPr>
                        <a:t>o</a:t>
                      </a:r>
                      <a:r>
                        <a:rPr sz="1200" dirty="0">
                          <a:latin typeface="Trebuchet MS"/>
                          <a:cs typeface="Trebuchet MS"/>
                        </a:rPr>
                        <a:t>s</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of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spc="5" dirty="0">
                          <a:latin typeface="Trebuchet MS"/>
                          <a:cs typeface="Trebuchet MS"/>
                        </a:rPr>
                        <a:t>5</a:t>
                      </a:r>
                      <a:r>
                        <a:rPr sz="1200" dirty="0">
                          <a:latin typeface="Trebuchet MS"/>
                          <a:cs typeface="Trebuchet MS"/>
                        </a:rPr>
                        <a:t>,</a:t>
                      </a:r>
                      <a:r>
                        <a:rPr sz="1200" spc="-90"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90"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spc="5" dirty="0">
                          <a:latin typeface="Trebuchet MS"/>
                          <a:cs typeface="Trebuchet MS"/>
                        </a:rPr>
                        <a:t>i</a:t>
                      </a:r>
                      <a:r>
                        <a:rPr sz="1200" spc="-5" dirty="0">
                          <a:latin typeface="Trebuchet MS"/>
                          <a:cs typeface="Trebuchet MS"/>
                        </a:rPr>
                        <a:t>nc</a:t>
                      </a:r>
                      <a:r>
                        <a:rPr sz="1200" spc="5" dirty="0">
                          <a:latin typeface="Trebuchet MS"/>
                          <a:cs typeface="Trebuchet MS"/>
                        </a:rPr>
                        <a:t>l</a:t>
                      </a:r>
                      <a:r>
                        <a:rPr sz="1200" dirty="0">
                          <a:latin typeface="Trebuchet MS"/>
                          <a:cs typeface="Trebuchet MS"/>
                        </a:rPr>
                        <a:t>ude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10" dirty="0">
                          <a:latin typeface="Trebuchet MS"/>
                          <a:cs typeface="Trebuchet MS"/>
                        </a:rPr>
                        <a:t>h</a:t>
                      </a:r>
                      <a:r>
                        <a:rPr sz="1200" spc="-10" dirty="0">
                          <a:latin typeface="Trebuchet MS"/>
                          <a:cs typeface="Trebuchet MS"/>
                        </a:rPr>
                        <a:t>i</a:t>
                      </a:r>
                      <a:r>
                        <a:rPr sz="1200" dirty="0">
                          <a:latin typeface="Trebuchet MS"/>
                          <a:cs typeface="Trebuchet MS"/>
                        </a:rPr>
                        <a:t>s  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wh</a:t>
                      </a:r>
                      <a:r>
                        <a:rPr sz="1200" spc="5" dirty="0">
                          <a:latin typeface="Trebuchet MS"/>
                          <a:cs typeface="Trebuchet MS"/>
                        </a:rPr>
                        <a:t>ol</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endParaRPr sz="1200">
                        <a:latin typeface="Trebuchet MS"/>
                        <a:cs typeface="Trebuchet MS"/>
                      </a:endParaRPr>
                    </a:p>
                    <a:p>
                      <a:pPr marL="104775" marR="359410">
                        <a:lnSpc>
                          <a:spcPts val="1200"/>
                        </a:lnSpc>
                        <a:spcBef>
                          <a:spcPts val="10"/>
                        </a:spcBef>
                      </a:pPr>
                      <a:r>
                        <a:rPr sz="1200" spc="-5" dirty="0">
                          <a:latin typeface="Trebuchet MS"/>
                          <a:cs typeface="Trebuchet MS"/>
                        </a:rPr>
                        <a:t>par</a:t>
                      </a:r>
                      <a:r>
                        <a:rPr sz="1200" spc="5" dirty="0">
                          <a:latin typeface="Trebuchet MS"/>
                          <a:cs typeface="Trebuchet MS"/>
                        </a:rPr>
                        <a:t>t</a:t>
                      </a:r>
                      <a:r>
                        <a:rPr sz="1200" dirty="0">
                          <a:latin typeface="Trebuchet MS"/>
                          <a:cs typeface="Trebuchet MS"/>
                        </a:rPr>
                        <a:t>,</a:t>
                      </a:r>
                      <a:r>
                        <a:rPr sz="1200" spc="-90"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y</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  </a:t>
                      </a:r>
                      <a:r>
                        <a:rPr sz="1200" spc="-5" dirty="0">
                          <a:latin typeface="Trebuchet MS"/>
                          <a:cs typeface="Trebuchet MS"/>
                        </a:rPr>
                        <a:t>agr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i</a:t>
                      </a:r>
                      <a:r>
                        <a:rPr sz="1200" dirty="0">
                          <a:latin typeface="Trebuchet MS"/>
                          <a:cs typeface="Trebuchet MS"/>
                        </a:rPr>
                        <a:t>n  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53(</a:t>
                      </a:r>
                      <a:r>
                        <a:rPr sz="1200" spc="-10" dirty="0">
                          <a:latin typeface="Trebuchet MS"/>
                          <a:cs typeface="Trebuchet MS"/>
                        </a:rPr>
                        <a:t>1</a:t>
                      </a:r>
                      <a:r>
                        <a:rPr sz="1200" spc="5" dirty="0">
                          <a:latin typeface="Trebuchet MS"/>
                          <a:cs typeface="Trebuchet MS"/>
                        </a:rPr>
                        <a:t>).</a:t>
                      </a:r>
                      <a:endParaRPr sz="12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232410">
                        <a:lnSpc>
                          <a:spcPts val="1200"/>
                        </a:lnSpc>
                        <a:spcBef>
                          <a:spcPts val="10"/>
                        </a:spcBef>
                      </a:pPr>
                      <a:r>
                        <a:rPr sz="1200" spc="5" dirty="0">
                          <a:latin typeface="Trebuchet MS"/>
                          <a:cs typeface="Trebuchet MS"/>
                        </a:rPr>
                        <a:t>3</a:t>
                      </a:r>
                      <a:r>
                        <a:rPr sz="1200" dirty="0">
                          <a:latin typeface="Trebuchet MS"/>
                          <a:cs typeface="Trebuchet MS"/>
                        </a:rPr>
                        <a:t>.</a:t>
                      </a:r>
                      <a:r>
                        <a:rPr sz="1200" spc="-90" dirty="0">
                          <a:latin typeface="Trebuchet MS"/>
                          <a:cs typeface="Trebuchet MS"/>
                        </a:rPr>
                        <a:t> </a:t>
                      </a:r>
                      <a:r>
                        <a:rPr sz="1200" spc="-10"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dirty="0">
                          <a:latin typeface="Trebuchet MS"/>
                          <a:cs typeface="Trebuchet MS"/>
                        </a:rPr>
                        <a:t>u</a:t>
                      </a:r>
                      <a:r>
                        <a:rPr sz="1200" spc="-5" dirty="0">
                          <a:latin typeface="Trebuchet MS"/>
                          <a:cs typeface="Trebuchet MS"/>
                        </a:rPr>
                        <a:t>rp</a:t>
                      </a:r>
                      <a:r>
                        <a:rPr sz="1200" spc="5" dirty="0">
                          <a:latin typeface="Trebuchet MS"/>
                          <a:cs typeface="Trebuchet MS"/>
                        </a:rPr>
                        <a:t>o</a:t>
                      </a:r>
                      <a:r>
                        <a:rPr sz="1200" dirty="0">
                          <a:latin typeface="Trebuchet MS"/>
                          <a:cs typeface="Trebuchet MS"/>
                        </a:rPr>
                        <a:t>se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spc="-5" dirty="0">
                          <a:latin typeface="Trebuchet MS"/>
                          <a:cs typeface="Trebuchet MS"/>
                        </a:rPr>
                        <a:t>‘a</a:t>
                      </a:r>
                      <a:r>
                        <a:rPr sz="1200" spc="5" dirty="0">
                          <a:latin typeface="Trebuchet MS"/>
                          <a:cs typeface="Trebuchet MS"/>
                        </a:rPr>
                        <a:t>p</a:t>
                      </a:r>
                      <a:r>
                        <a:rPr sz="1200" spc="-5" dirty="0">
                          <a:latin typeface="Trebuchet MS"/>
                          <a:cs typeface="Trebuchet MS"/>
                        </a:rPr>
                        <a:t>pr</a:t>
                      </a:r>
                      <a:r>
                        <a:rPr sz="1200" spc="5" dirty="0">
                          <a:latin typeface="Trebuchet MS"/>
                          <a:cs typeface="Trebuchet MS"/>
                        </a:rPr>
                        <a:t>o</a:t>
                      </a:r>
                      <a:r>
                        <a:rPr sz="1200" spc="-5" dirty="0">
                          <a:latin typeface="Trebuchet MS"/>
                          <a:cs typeface="Trebuchet MS"/>
                        </a:rPr>
                        <a:t>p</a:t>
                      </a:r>
                      <a:r>
                        <a:rPr sz="1200" spc="10" dirty="0">
                          <a:latin typeface="Trebuchet MS"/>
                          <a:cs typeface="Trebuchet MS"/>
                        </a:rPr>
                        <a:t>r</a:t>
                      </a:r>
                      <a:r>
                        <a:rPr sz="1200" spc="-5"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90"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any  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mm</a:t>
                      </a:r>
                      <a:r>
                        <a:rPr sz="1200" spc="5" dirty="0">
                          <a:latin typeface="Trebuchet MS"/>
                          <a:cs typeface="Trebuchet MS"/>
                        </a:rPr>
                        <a:t>e</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b</a:t>
                      </a:r>
                      <a:r>
                        <a:rPr sz="1200" dirty="0">
                          <a:latin typeface="Trebuchet MS"/>
                          <a:cs typeface="Trebuchet MS"/>
                        </a:rPr>
                        <a:t>y</a:t>
                      </a:r>
                    </a:p>
                    <a:p>
                      <a:pPr marL="106045" marR="157480">
                        <a:lnSpc>
                          <a:spcPts val="1200"/>
                        </a:lnSpc>
                        <a:spcBef>
                          <a:spcPts val="15"/>
                        </a:spcBef>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C</a:t>
                      </a:r>
                      <a:r>
                        <a:rPr sz="1200" spc="5" dirty="0">
                          <a:latin typeface="Trebuchet MS"/>
                          <a:cs typeface="Trebuchet MS"/>
                        </a:rPr>
                        <a:t>om</a:t>
                      </a:r>
                      <a:r>
                        <a:rPr sz="1200" spc="-5" dirty="0">
                          <a:latin typeface="Trebuchet MS"/>
                          <a:cs typeface="Trebuchet MS"/>
                        </a:rPr>
                        <a:t>m</a:t>
                      </a:r>
                      <a:r>
                        <a:rPr sz="1200" spc="5" dirty="0">
                          <a:latin typeface="Trebuchet MS"/>
                          <a:cs typeface="Trebuchet MS"/>
                        </a:rPr>
                        <a:t>it</a:t>
                      </a:r>
                      <a:r>
                        <a:rPr sz="1200" spc="-10" dirty="0">
                          <a:latin typeface="Trebuchet MS"/>
                          <a:cs typeface="Trebuchet MS"/>
                        </a:rPr>
                        <a:t>t</a:t>
                      </a:r>
                      <a:r>
                        <a:rPr sz="1200" spc="5" dirty="0">
                          <a:latin typeface="Trebuchet MS"/>
                          <a:cs typeface="Trebuchet MS"/>
                        </a:rPr>
                        <a:t>e</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ll,  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5" dirty="0">
                          <a:latin typeface="Trebuchet MS"/>
                          <a:cs typeface="Trebuchet MS"/>
                        </a:rPr>
                        <a:t>g</a:t>
                      </a:r>
                      <a:r>
                        <a:rPr sz="1200" spc="-5" dirty="0">
                          <a:latin typeface="Trebuchet MS"/>
                          <a:cs typeface="Trebuchet MS"/>
                        </a:rPr>
                        <a:t>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an</a:t>
                      </a:r>
                      <a:r>
                        <a:rPr sz="1200" dirty="0">
                          <a:latin typeface="Trebuchet MS"/>
                          <a:cs typeface="Trebuchet MS"/>
                        </a:rPr>
                        <a:t>y  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10"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i</a:t>
                      </a:r>
                      <a:r>
                        <a:rPr sz="1200" dirty="0">
                          <a:latin typeface="Trebuchet MS"/>
                          <a:cs typeface="Trebuchet MS"/>
                        </a:rPr>
                        <a:t>n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a:t>
                      </a:r>
                      <a:r>
                        <a:rPr sz="1200" spc="-5" dirty="0">
                          <a:latin typeface="Trebuchet MS"/>
                          <a:cs typeface="Trebuchet MS"/>
                        </a:rPr>
                        <a:t>n</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ic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52(2).</a:t>
                      </a:r>
                      <a:endParaRPr sz="1200" dirty="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093589">
                <a:tc>
                  <a:txBody>
                    <a:bodyPr/>
                    <a:lstStyle/>
                    <a:p>
                      <a:pPr marL="106045">
                        <a:lnSpc>
                          <a:spcPct val="100000"/>
                        </a:lnSpc>
                        <a:spcBef>
                          <a:spcPts val="5"/>
                        </a:spcBef>
                      </a:pPr>
                      <a:r>
                        <a:rPr sz="1200" b="1" spc="-50" dirty="0">
                          <a:latin typeface="Tahoma"/>
                          <a:cs typeface="Tahoma"/>
                        </a:rPr>
                        <a:t>Proportionality</a:t>
                      </a:r>
                      <a:endParaRPr sz="1200" dirty="0">
                        <a:latin typeface="Tahoma"/>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506730">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dirty="0">
                          <a:latin typeface="Trebuchet MS"/>
                          <a:cs typeface="Trebuchet MS"/>
                        </a:rPr>
                        <a:t>In</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a</a:t>
                      </a:r>
                      <a:r>
                        <a:rPr sz="1200" dirty="0">
                          <a:latin typeface="Trebuchet MS"/>
                          <a:cs typeface="Trebuchet MS"/>
                        </a:rPr>
                        <a:t>l  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nc</a:t>
                      </a:r>
                      <a:r>
                        <a:rPr sz="1200" dirty="0">
                          <a:latin typeface="Trebuchet MS"/>
                          <a:cs typeface="Trebuchet MS"/>
                        </a:rPr>
                        <a:t>y</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y</a:t>
                      </a:r>
                      <a:r>
                        <a:rPr sz="1200" dirty="0">
                          <a:latin typeface="Trebuchet MS"/>
                          <a:cs typeface="Trebuchet MS"/>
                        </a:rPr>
                        <a:t>]</a:t>
                      </a:r>
                      <a:r>
                        <a:rPr sz="1200" spc="-80" dirty="0">
                          <a:latin typeface="Trebuchet MS"/>
                          <a:cs typeface="Trebuchet MS"/>
                        </a:rPr>
                        <a:t> </a:t>
                      </a:r>
                      <a:r>
                        <a:rPr sz="1200" spc="-5" dirty="0">
                          <a:latin typeface="Trebuchet MS"/>
                          <a:cs typeface="Trebuchet MS"/>
                        </a:rPr>
                        <a:t>ma</a:t>
                      </a:r>
                      <a:r>
                        <a:rPr sz="1200" dirty="0">
                          <a:latin typeface="Trebuchet MS"/>
                          <a:cs typeface="Trebuchet MS"/>
                        </a:rPr>
                        <a:t>y</a:t>
                      </a:r>
                      <a:endParaRPr sz="1200">
                        <a:latin typeface="Trebuchet MS"/>
                        <a:cs typeface="Trebuchet MS"/>
                      </a:endParaRPr>
                    </a:p>
                    <a:p>
                      <a:pPr marL="106045" marR="294640">
                        <a:lnSpc>
                          <a:spcPts val="1200"/>
                        </a:lnSpc>
                        <a:spcBef>
                          <a:spcPts val="15"/>
                        </a:spcBef>
                      </a:pPr>
                      <a:r>
                        <a:rPr sz="1200"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de</a:t>
                      </a:r>
                      <a:r>
                        <a:rPr sz="1200" spc="-80"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dirty="0">
                          <a:latin typeface="Trebuchet MS"/>
                          <a:cs typeface="Trebuchet MS"/>
                        </a:rPr>
                        <a:t>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pr</a:t>
                      </a:r>
                      <a:r>
                        <a:rPr sz="1200" spc="5" dirty="0">
                          <a:latin typeface="Trebuchet MS"/>
                          <a:cs typeface="Trebuchet MS"/>
                        </a:rPr>
                        <a:t>o</a:t>
                      </a:r>
                      <a:r>
                        <a:rPr sz="1200" dirty="0">
                          <a:latin typeface="Trebuchet MS"/>
                          <a:cs typeface="Trebuchet MS"/>
                        </a:rPr>
                        <a:t>v</a:t>
                      </a:r>
                      <a:r>
                        <a:rPr sz="1200" spc="-5" dirty="0">
                          <a:latin typeface="Trebuchet MS"/>
                          <a:cs typeface="Trebuchet MS"/>
                        </a:rPr>
                        <a:t>i</a:t>
                      </a:r>
                      <a:r>
                        <a:rPr sz="1200" spc="10" dirty="0">
                          <a:latin typeface="Trebuchet MS"/>
                          <a:cs typeface="Trebuchet MS"/>
                        </a:rPr>
                        <a:t>s</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8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acc</a:t>
                      </a:r>
                      <a:r>
                        <a:rPr sz="1200" spc="5" dirty="0">
                          <a:latin typeface="Trebuchet MS"/>
                          <a:cs typeface="Trebuchet MS"/>
                        </a:rPr>
                        <a:t>o</a:t>
                      </a:r>
                      <a:r>
                        <a:rPr sz="1200" spc="-5" dirty="0">
                          <a:latin typeface="Trebuchet MS"/>
                          <a:cs typeface="Trebuchet MS"/>
                        </a:rPr>
                        <a:t>r</a:t>
                      </a:r>
                      <a:r>
                        <a:rPr sz="1200" spc="10" dirty="0">
                          <a:latin typeface="Trebuchet MS"/>
                          <a:cs typeface="Trebuchet MS"/>
                        </a:rPr>
                        <a:t>d</a:t>
                      </a:r>
                      <a:r>
                        <a:rPr sz="1200" spc="-5" dirty="0">
                          <a:latin typeface="Trebuchet MS"/>
                          <a:cs typeface="Trebuchet MS"/>
                        </a:rPr>
                        <a:t>ance  w</a:t>
                      </a:r>
                      <a:r>
                        <a:rPr sz="1200" spc="-10" dirty="0">
                          <a:latin typeface="Trebuchet MS"/>
                          <a:cs typeface="Trebuchet MS"/>
                        </a:rPr>
                        <a:t>i</a:t>
                      </a:r>
                      <a:r>
                        <a:rPr sz="1200" spc="5" dirty="0">
                          <a:latin typeface="Trebuchet MS"/>
                          <a:cs typeface="Trebuchet MS"/>
                        </a:rPr>
                        <a:t>t</a:t>
                      </a:r>
                      <a:r>
                        <a:rPr sz="1200" dirty="0">
                          <a:latin typeface="Trebuchet MS"/>
                          <a:cs typeface="Trebuchet MS"/>
                        </a:rPr>
                        <a:t>h</a:t>
                      </a:r>
                      <a:r>
                        <a:rPr sz="1200" spc="-90" dirty="0">
                          <a:latin typeface="Trebuchet MS"/>
                          <a:cs typeface="Trebuchet MS"/>
                        </a:rPr>
                        <a:t> </a:t>
                      </a:r>
                      <a:r>
                        <a:rPr sz="1200" spc="-5" dirty="0">
                          <a:latin typeface="Trebuchet MS"/>
                          <a:cs typeface="Trebuchet MS"/>
                        </a:rPr>
                        <a:t>i</a:t>
                      </a:r>
                      <a:r>
                        <a:rPr sz="1200" spc="10"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a:t>
                      </a:r>
                      <a:r>
                        <a:rPr sz="1200" dirty="0">
                          <a:latin typeface="Trebuchet MS"/>
                          <a:cs typeface="Trebuchet MS"/>
                        </a:rPr>
                        <a:t>l</a:t>
                      </a:r>
                      <a:r>
                        <a:rPr sz="1200" spc="-85" dirty="0">
                          <a:latin typeface="Trebuchet MS"/>
                          <a:cs typeface="Trebuchet MS"/>
                        </a:rPr>
                        <a:t> </a:t>
                      </a:r>
                      <a:r>
                        <a:rPr sz="1200" spc="5" dirty="0">
                          <a:latin typeface="Trebuchet MS"/>
                          <a:cs typeface="Trebuchet MS"/>
                        </a:rPr>
                        <a:t>l</a:t>
                      </a:r>
                      <a:r>
                        <a:rPr sz="1200" spc="-5" dirty="0">
                          <a:latin typeface="Trebuchet MS"/>
                          <a:cs typeface="Trebuchet MS"/>
                        </a:rPr>
                        <a:t>a</a:t>
                      </a:r>
                      <a:r>
                        <a:rPr sz="1200" dirty="0">
                          <a:latin typeface="Trebuchet MS"/>
                          <a:cs typeface="Trebuchet MS"/>
                        </a:rPr>
                        <a:t>w</a:t>
                      </a:r>
                      <a:endParaRPr sz="12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247015">
                        <a:lnSpc>
                          <a:spcPts val="1200"/>
                        </a:lnSpc>
                        <a:spcBef>
                          <a:spcPts val="10"/>
                        </a:spcBef>
                      </a:pPr>
                      <a:r>
                        <a:rPr sz="1200" spc="5" dirty="0">
                          <a:latin typeface="Trebuchet MS"/>
                          <a:cs typeface="Trebuchet MS"/>
                        </a:rPr>
                        <a:t>8</a:t>
                      </a:r>
                      <a:r>
                        <a:rPr sz="1200" dirty="0">
                          <a:latin typeface="Trebuchet MS"/>
                          <a:cs typeface="Trebuchet MS"/>
                        </a:rPr>
                        <a:t>.</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5" dirty="0">
                          <a:latin typeface="Trebuchet MS"/>
                          <a:cs typeface="Trebuchet MS"/>
                        </a:rPr>
                        <a:t>ppr</a:t>
                      </a:r>
                      <a:r>
                        <a:rPr sz="1200" spc="5" dirty="0">
                          <a:latin typeface="Trebuchet MS"/>
                          <a:cs typeface="Trebuchet MS"/>
                        </a:rPr>
                        <a:t>o</a:t>
                      </a:r>
                      <a:r>
                        <a:rPr sz="1200" spc="-5" dirty="0">
                          <a:latin typeface="Trebuchet MS"/>
                          <a:cs typeface="Trebuchet MS"/>
                        </a:rPr>
                        <a:t>p</a:t>
                      </a:r>
                      <a:r>
                        <a:rPr sz="1200" spc="10"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t>
                      </a:r>
                      <a:r>
                        <a:rPr sz="1200" spc="10" dirty="0">
                          <a:latin typeface="Trebuchet MS"/>
                          <a:cs typeface="Trebuchet MS"/>
                        </a:rPr>
                        <a:t>a</a:t>
                      </a:r>
                      <a:r>
                        <a:rPr sz="1200" spc="-5" dirty="0">
                          <a:latin typeface="Trebuchet MS"/>
                          <a:cs typeface="Trebuchet MS"/>
                        </a:rPr>
                        <a:t>ph</a:t>
                      </a:r>
                      <a:r>
                        <a:rPr sz="1200" dirty="0">
                          <a:latin typeface="Trebuchet MS"/>
                          <a:cs typeface="Trebuchet MS"/>
                        </a:rPr>
                        <a:t>s</a:t>
                      </a:r>
                      <a:r>
                        <a:rPr sz="1200" spc="-85" dirty="0">
                          <a:latin typeface="Trebuchet MS"/>
                          <a:cs typeface="Trebuchet MS"/>
                        </a:rPr>
                        <a:t> </a:t>
                      </a:r>
                      <a:r>
                        <a:rPr sz="1200" dirty="0">
                          <a:latin typeface="Trebuchet MS"/>
                          <a:cs typeface="Trebuchet MS"/>
                        </a:rPr>
                        <a:t>6</a:t>
                      </a:r>
                    </a:p>
                    <a:p>
                      <a:pPr marL="106680" marR="192405">
                        <a:lnSpc>
                          <a:spcPts val="1200"/>
                        </a:lnSpc>
                        <a:spcBef>
                          <a:spcPts val="15"/>
                        </a:spcBef>
                      </a:pP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dirty="0">
                          <a:latin typeface="Trebuchet MS"/>
                          <a:cs typeface="Trebuchet MS"/>
                        </a:rPr>
                        <a:t>7</a:t>
                      </a:r>
                      <a:r>
                        <a:rPr sz="1200" spc="-85" dirty="0">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a:t>
                      </a:r>
                      <a:r>
                        <a:rPr sz="1200" spc="5" dirty="0">
                          <a:highlight>
                            <a:srgbClr val="FFFF00"/>
                          </a:highlight>
                          <a:latin typeface="Trebuchet MS"/>
                          <a:cs typeface="Trebuchet MS"/>
                        </a:rPr>
                        <a:t>l</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b</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ak</a:t>
                      </a:r>
                      <a:r>
                        <a:rPr sz="1200" spc="5" dirty="0">
                          <a:highlight>
                            <a:srgbClr val="FFFF00"/>
                          </a:highlight>
                          <a:latin typeface="Trebuchet MS"/>
                          <a:cs typeface="Trebuchet MS"/>
                        </a:rPr>
                        <a:t>e</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f</a:t>
                      </a:r>
                      <a:r>
                        <a:rPr sz="1200" dirty="0">
                          <a:highlight>
                            <a:srgbClr val="FFFF00"/>
                          </a:highlight>
                          <a:latin typeface="Trebuchet MS"/>
                          <a:cs typeface="Trebuchet MS"/>
                        </a:rPr>
                        <a:t>u</a:t>
                      </a:r>
                      <a:r>
                        <a:rPr sz="1200" spc="5" dirty="0">
                          <a:highlight>
                            <a:srgbClr val="FFFF00"/>
                          </a:highlight>
                          <a:latin typeface="Trebuchet MS"/>
                          <a:cs typeface="Trebuchet MS"/>
                        </a:rPr>
                        <a:t>ll  </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s</a:t>
                      </a:r>
                      <a:r>
                        <a:rPr sz="1200" spc="-5" dirty="0">
                          <a:highlight>
                            <a:srgbClr val="FFFF00"/>
                          </a:highlight>
                          <a:latin typeface="Trebuchet MS"/>
                          <a:cs typeface="Trebuchet MS"/>
                        </a:rPr>
                        <a:t>p</a:t>
                      </a:r>
                      <a:r>
                        <a:rPr sz="1200" spc="5" dirty="0">
                          <a:highlight>
                            <a:srgbClr val="FFFF00"/>
                          </a:highlight>
                          <a:latin typeface="Trebuchet MS"/>
                          <a:cs typeface="Trebuchet MS"/>
                        </a:rPr>
                        <a:t>e</a:t>
                      </a:r>
                      <a:r>
                        <a:rPr sz="1200" spc="-5" dirty="0">
                          <a:highlight>
                            <a:srgbClr val="FFFF00"/>
                          </a:highlight>
                          <a:latin typeface="Trebuchet MS"/>
                          <a:cs typeface="Trebuchet MS"/>
                        </a:rPr>
                        <a:t>c</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o</a:t>
                      </a:r>
                      <a:r>
                        <a:rPr sz="1200" dirty="0">
                          <a:highlight>
                            <a:srgbClr val="FFFF00"/>
                          </a:highlight>
                          <a:latin typeface="Trebuchet MS"/>
                          <a:cs typeface="Trebuchet MS"/>
                        </a:rPr>
                        <a:t>f</a:t>
                      </a:r>
                      <a:r>
                        <a:rPr sz="1200" spc="-90" dirty="0">
                          <a:highlight>
                            <a:srgbClr val="FFFF00"/>
                          </a:highlight>
                          <a:latin typeface="Trebuchet MS"/>
                          <a:cs typeface="Trebuchet MS"/>
                        </a:rPr>
                        <a:t> </a:t>
                      </a:r>
                      <a:r>
                        <a:rPr sz="1200" spc="-10" dirty="0">
                          <a:highlight>
                            <a:srgbClr val="FFFF00"/>
                          </a:highlight>
                          <a:latin typeface="Trebuchet MS"/>
                          <a:cs typeface="Trebuchet MS"/>
                        </a:rPr>
                        <a:t>i</a:t>
                      </a:r>
                      <a:r>
                        <a:rPr sz="1200" spc="10" dirty="0">
                          <a:highlight>
                            <a:srgbClr val="FFFF00"/>
                          </a:highlight>
                          <a:latin typeface="Trebuchet MS"/>
                          <a:cs typeface="Trebuchet MS"/>
                        </a:rPr>
                        <a:t>n</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spc="-5" dirty="0">
                          <a:highlight>
                            <a:srgbClr val="FFFF00"/>
                          </a:highlight>
                          <a:latin typeface="Trebuchet MS"/>
                          <a:cs typeface="Trebuchet MS"/>
                        </a:rPr>
                        <a:t>rn</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10" dirty="0">
                          <a:highlight>
                            <a:srgbClr val="FFFF00"/>
                          </a:highlight>
                          <a:latin typeface="Trebuchet MS"/>
                          <a:cs typeface="Trebuchet MS"/>
                        </a:rPr>
                        <a:t>n</a:t>
                      </a:r>
                      <a:r>
                        <a:rPr sz="1200" spc="-5" dirty="0">
                          <a:highlight>
                            <a:srgbClr val="FFFF00"/>
                          </a:highlight>
                          <a:latin typeface="Trebuchet MS"/>
                          <a:cs typeface="Trebuchet MS"/>
                        </a:rPr>
                        <a:t>a</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l</a:t>
                      </a:r>
                      <a:r>
                        <a:rPr sz="1200" spc="-5" dirty="0">
                          <a:highlight>
                            <a:srgbClr val="FFFF00"/>
                          </a:highlight>
                          <a:latin typeface="Trebuchet MS"/>
                          <a:cs typeface="Trebuchet MS"/>
                        </a:rPr>
                        <a:t>a</a:t>
                      </a:r>
                      <a:r>
                        <a:rPr sz="1200" dirty="0">
                          <a:highlight>
                            <a:srgbClr val="FFFF00"/>
                          </a:highlight>
                          <a:latin typeface="Trebuchet MS"/>
                          <a:cs typeface="Trebuchet MS"/>
                        </a:rPr>
                        <a:t>w  </a:t>
                      </a:r>
                      <a:r>
                        <a:rPr sz="1200" spc="-5" dirty="0">
                          <a:highlight>
                            <a:srgbClr val="FFFF00"/>
                          </a:highlight>
                          <a:latin typeface="Trebuchet MS"/>
                          <a:cs typeface="Trebuchet MS"/>
                        </a:rPr>
                        <a:t>an</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a:t>
                      </a:r>
                      <a:r>
                        <a:rPr sz="1200" spc="5" dirty="0">
                          <a:highlight>
                            <a:srgbClr val="FFFF00"/>
                          </a:highlight>
                          <a:latin typeface="Trebuchet MS"/>
                          <a:cs typeface="Trebuchet MS"/>
                        </a:rPr>
                        <a:t>l</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b</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pr</a:t>
                      </a:r>
                      <a:r>
                        <a:rPr sz="1200" spc="5" dirty="0">
                          <a:highlight>
                            <a:srgbClr val="FFFF00"/>
                          </a:highlight>
                          <a:latin typeface="Trebuchet MS"/>
                          <a:cs typeface="Trebuchet MS"/>
                        </a:rPr>
                        <a:t>o</a:t>
                      </a:r>
                      <a:r>
                        <a:rPr sz="1200" spc="-5" dirty="0">
                          <a:highlight>
                            <a:srgbClr val="FFFF00"/>
                          </a:highlight>
                          <a:latin typeface="Trebuchet MS"/>
                          <a:cs typeface="Trebuchet MS"/>
                        </a:rPr>
                        <a:t>p</a:t>
                      </a:r>
                      <a:r>
                        <a:rPr sz="1200" spc="5" dirty="0">
                          <a:highlight>
                            <a:srgbClr val="FFFF00"/>
                          </a:highlight>
                          <a:latin typeface="Trebuchet MS"/>
                          <a:cs typeface="Trebuchet MS"/>
                        </a:rPr>
                        <a:t>o</a:t>
                      </a:r>
                      <a:r>
                        <a:rPr sz="1200" spc="-5" dirty="0">
                          <a:highlight>
                            <a:srgbClr val="FFFF00"/>
                          </a:highlight>
                          <a:latin typeface="Trebuchet MS"/>
                          <a:cs typeface="Trebuchet MS"/>
                        </a:rPr>
                        <a:t>r</a:t>
                      </a:r>
                      <a:r>
                        <a:rPr sz="1200" spc="-10" dirty="0">
                          <a:highlight>
                            <a:srgbClr val="FFFF00"/>
                          </a:highlight>
                          <a:latin typeface="Trebuchet MS"/>
                          <a:cs typeface="Trebuchet MS"/>
                        </a:rPr>
                        <a:t>t</a:t>
                      </a:r>
                      <a:r>
                        <a:rPr sz="1200" spc="-5" dirty="0">
                          <a:highlight>
                            <a:srgbClr val="FFFF00"/>
                          </a:highlight>
                          <a:latin typeface="Trebuchet MS"/>
                          <a:cs typeface="Trebuchet MS"/>
                        </a:rPr>
                        <a: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spc="10" dirty="0">
                          <a:highlight>
                            <a:srgbClr val="FFFF00"/>
                          </a:highlight>
                          <a:latin typeface="Trebuchet MS"/>
                          <a:cs typeface="Trebuchet MS"/>
                        </a:rPr>
                        <a:t>a</a:t>
                      </a:r>
                      <a:r>
                        <a:rPr sz="1200" spc="-10" dirty="0">
                          <a:highlight>
                            <a:srgbClr val="FFFF00"/>
                          </a:highlight>
                          <a:latin typeface="Trebuchet MS"/>
                          <a:cs typeface="Trebuchet MS"/>
                        </a:rPr>
                        <a:t>t</a:t>
                      </a:r>
                      <a:r>
                        <a:rPr sz="1200" dirty="0">
                          <a:highlight>
                            <a:srgbClr val="FFFF00"/>
                          </a:highlight>
                          <a:latin typeface="Trebuchet MS"/>
                          <a:cs typeface="Trebuchet MS"/>
                        </a:rPr>
                        <a:t>e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fa</a:t>
                      </a:r>
                      <a:r>
                        <a:rPr sz="1200" spc="-10" dirty="0">
                          <a:highlight>
                            <a:srgbClr val="FFFF00"/>
                          </a:highlight>
                          <a:latin typeface="Trebuchet MS"/>
                          <a:cs typeface="Trebuchet MS"/>
                        </a:rPr>
                        <a:t>i</a:t>
                      </a:r>
                      <a:r>
                        <a:rPr sz="1200" spc="5" dirty="0">
                          <a:highlight>
                            <a:srgbClr val="FFFF00"/>
                          </a:highlight>
                          <a:latin typeface="Trebuchet MS"/>
                          <a:cs typeface="Trebuchet MS"/>
                        </a:rPr>
                        <a:t>l</a:t>
                      </a:r>
                      <a:r>
                        <a:rPr sz="1200" dirty="0">
                          <a:highlight>
                            <a:srgbClr val="FFFF00"/>
                          </a:highlight>
                          <a:latin typeface="Trebuchet MS"/>
                          <a:cs typeface="Trebuchet MS"/>
                        </a:rPr>
                        <a:t>u</a:t>
                      </a:r>
                      <a:r>
                        <a:rPr sz="1200" spc="-5" dirty="0">
                          <a:highlight>
                            <a:srgbClr val="FFFF00"/>
                          </a:highlight>
                          <a:latin typeface="Trebuchet MS"/>
                          <a:cs typeface="Trebuchet MS"/>
                        </a:rPr>
                        <a:t>r</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10" dirty="0">
                          <a:highlight>
                            <a:srgbClr val="FFFF00"/>
                          </a:highlight>
                          <a:latin typeface="Trebuchet MS"/>
                          <a:cs typeface="Trebuchet MS"/>
                        </a:rPr>
                        <a:t>t</a:t>
                      </a:r>
                      <a:r>
                        <a:rPr sz="1200" dirty="0">
                          <a:highlight>
                            <a:srgbClr val="FFFF00"/>
                          </a:highlight>
                          <a:latin typeface="Trebuchet MS"/>
                          <a:cs typeface="Trebuchet MS"/>
                        </a:rPr>
                        <a:t>o</a:t>
                      </a:r>
                      <a:r>
                        <a:rPr sz="1200" spc="-85" dirty="0">
                          <a:highlight>
                            <a:srgbClr val="FFFF00"/>
                          </a:highlight>
                          <a:latin typeface="Trebuchet MS"/>
                          <a:cs typeface="Trebuchet MS"/>
                        </a:rPr>
                        <a:t> </a:t>
                      </a:r>
                      <a:r>
                        <a:rPr sz="1200" spc="5" dirty="0">
                          <a:highlight>
                            <a:srgbClr val="FFFF00"/>
                          </a:highlight>
                          <a:latin typeface="Trebuchet MS"/>
                          <a:cs typeface="Trebuchet MS"/>
                        </a:rPr>
                        <a:t>i</a:t>
                      </a:r>
                      <a:r>
                        <a:rPr sz="1200" spc="-5" dirty="0">
                          <a:highlight>
                            <a:srgbClr val="FFFF00"/>
                          </a:highlight>
                          <a:latin typeface="Trebuchet MS"/>
                          <a:cs typeface="Trebuchet MS"/>
                        </a:rPr>
                        <a:t>mp</a:t>
                      </a:r>
                      <a:r>
                        <a:rPr sz="1200" spc="5" dirty="0">
                          <a:highlight>
                            <a:srgbClr val="FFFF00"/>
                          </a:highlight>
                          <a:latin typeface="Trebuchet MS"/>
                          <a:cs typeface="Trebuchet MS"/>
                        </a:rPr>
                        <a:t>le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  </a:t>
                      </a:r>
                      <a:r>
                        <a:rPr sz="1200" spc="5" dirty="0">
                          <a:highlight>
                            <a:srgbClr val="FFFF00"/>
                          </a:highlight>
                          <a:latin typeface="Trebuchet MS"/>
                          <a:cs typeface="Trebuchet MS"/>
                        </a:rPr>
                        <a:t>o</a:t>
                      </a:r>
                      <a:r>
                        <a:rPr sz="1200" spc="-5" dirty="0">
                          <a:highlight>
                            <a:srgbClr val="FFFF00"/>
                          </a:highlight>
                          <a:latin typeface="Trebuchet MS"/>
                          <a:cs typeface="Trebuchet MS"/>
                        </a:rPr>
                        <a:t>b</a:t>
                      </a:r>
                      <a:r>
                        <a:rPr sz="1200" spc="5" dirty="0">
                          <a:highlight>
                            <a:srgbClr val="FFFF00"/>
                          </a:highlight>
                          <a:latin typeface="Trebuchet MS"/>
                          <a:cs typeface="Trebuchet MS"/>
                        </a:rPr>
                        <a:t>l</a:t>
                      </a:r>
                      <a:r>
                        <a:rPr sz="1200" spc="-5" dirty="0">
                          <a:highlight>
                            <a:srgbClr val="FFFF00"/>
                          </a:highlight>
                          <a:latin typeface="Trebuchet MS"/>
                          <a:cs typeface="Trebuchet MS"/>
                        </a:rPr>
                        <a:t>ig</a:t>
                      </a:r>
                      <a:r>
                        <a:rPr sz="1200" spc="10" dirty="0">
                          <a:highlight>
                            <a:srgbClr val="FFFF00"/>
                          </a:highlight>
                          <a:latin typeface="Trebuchet MS"/>
                          <a:cs typeface="Trebuchet MS"/>
                        </a:rPr>
                        <a:t>a</a:t>
                      </a:r>
                      <a:r>
                        <a:rPr sz="1200" spc="-10" dirty="0">
                          <a:highlight>
                            <a:srgbClr val="FFFF00"/>
                          </a:highlight>
                          <a:latin typeface="Trebuchet MS"/>
                          <a:cs typeface="Trebuchet MS"/>
                        </a:rPr>
                        <a:t>ti</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n</a:t>
                      </a:r>
                      <a:r>
                        <a:rPr sz="1200" dirty="0">
                          <a:highlight>
                            <a:srgbClr val="FFFF00"/>
                          </a:highlight>
                          <a:latin typeface="Trebuchet MS"/>
                          <a:cs typeface="Trebuchet MS"/>
                        </a:rPr>
                        <a:t>d</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t</a:t>
                      </a:r>
                      <a:r>
                        <a:rPr sz="1200" spc="-5"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s  A</a:t>
                      </a:r>
                      <a:r>
                        <a:rPr sz="1200" spc="-5" dirty="0">
                          <a:highlight>
                            <a:srgbClr val="FFFF00"/>
                          </a:highlight>
                          <a:latin typeface="Trebuchet MS"/>
                          <a:cs typeface="Trebuchet MS"/>
                        </a:rPr>
                        <a:t>gr</a:t>
                      </a:r>
                      <a:r>
                        <a:rPr sz="1200" spc="5" dirty="0">
                          <a:highlight>
                            <a:srgbClr val="FFFF00"/>
                          </a:highlight>
                          <a:latin typeface="Trebuchet MS"/>
                          <a:cs typeface="Trebuchet MS"/>
                        </a:rPr>
                        <a:t>ee</a:t>
                      </a:r>
                      <a:r>
                        <a:rPr sz="1200" spc="-5" dirty="0">
                          <a:highlight>
                            <a:srgbClr val="FFFF00"/>
                          </a:highlight>
                          <a:latin typeface="Trebuchet MS"/>
                          <a:cs typeface="Trebuchet MS"/>
                        </a:rPr>
                        <a:t>m</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spc="5" dirty="0">
                          <a:highlight>
                            <a:srgbClr val="FFFF00"/>
                          </a:highlight>
                          <a:latin typeface="Trebuchet MS"/>
                          <a:cs typeface="Trebuchet MS"/>
                        </a:rPr>
                        <a:t>t</a:t>
                      </a:r>
                      <a:r>
                        <a:rPr sz="1200" dirty="0">
                          <a:highlight>
                            <a:srgbClr val="FFFF00"/>
                          </a:highlight>
                          <a:latin typeface="Trebuchet MS"/>
                          <a:cs typeface="Trebuchet MS"/>
                        </a:rPr>
                        <a:t>.</a:t>
                      </a:r>
                      <a:r>
                        <a:rPr sz="1200" spc="-90" dirty="0">
                          <a:latin typeface="Trebuchet MS"/>
                          <a:cs typeface="Trebuchet MS"/>
                        </a:rPr>
                        <a:t> </a:t>
                      </a:r>
                      <a:r>
                        <a:rPr sz="1200" spc="-5" dirty="0">
                          <a:latin typeface="Trebuchet MS"/>
                          <a:cs typeface="Trebuchet MS"/>
                        </a:rPr>
                        <a:t>Pr</a:t>
                      </a:r>
                      <a:r>
                        <a:rPr sz="1200" spc="-10" dirty="0">
                          <a:latin typeface="Trebuchet MS"/>
                          <a:cs typeface="Trebuchet MS"/>
                        </a:rPr>
                        <a:t>i</a:t>
                      </a:r>
                      <a:r>
                        <a:rPr sz="1200" spc="5" dirty="0">
                          <a:latin typeface="Trebuchet MS"/>
                          <a:cs typeface="Trebuchet MS"/>
                        </a:rPr>
                        <a:t>o</a:t>
                      </a:r>
                      <a:r>
                        <a:rPr sz="1200" spc="10" dirty="0">
                          <a:latin typeface="Trebuchet MS"/>
                          <a:cs typeface="Trebuchet MS"/>
                        </a:rPr>
                        <a:t>r</a:t>
                      </a:r>
                      <a:r>
                        <a:rPr sz="1200" spc="5" dirty="0">
                          <a:latin typeface="Trebuchet MS"/>
                          <a:cs typeface="Trebuchet MS"/>
                        </a:rPr>
                        <a:t>i</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dirty="0">
                          <a:latin typeface="Trebuchet MS"/>
                          <a:cs typeface="Trebuchet MS"/>
                        </a:rPr>
                        <a:t>s</a:t>
                      </a:r>
                      <a:r>
                        <a:rPr sz="1200" spc="-5" dirty="0">
                          <a:latin typeface="Trebuchet MS"/>
                          <a:cs typeface="Trebuchet MS"/>
                        </a:rPr>
                        <a:t>h</a:t>
                      </a:r>
                      <a:r>
                        <a:rPr sz="1200" dirty="0">
                          <a:latin typeface="Trebuchet MS"/>
                          <a:cs typeface="Trebuchet MS"/>
                        </a:rPr>
                        <a:t>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b</a:t>
                      </a:r>
                      <a:r>
                        <a:rPr sz="1200" dirty="0">
                          <a:latin typeface="Trebuchet MS"/>
                          <a:cs typeface="Trebuchet MS"/>
                        </a:rPr>
                        <a:t>e</a:t>
                      </a:r>
                    </a:p>
                    <a:p>
                      <a:pPr marL="106680" marR="278130" algn="just">
                        <a:lnSpc>
                          <a:spcPts val="1200"/>
                        </a:lnSpc>
                        <a:spcBef>
                          <a:spcPts val="10"/>
                        </a:spcBef>
                      </a:pPr>
                      <a:r>
                        <a:rPr sz="1200" spc="-5" dirty="0">
                          <a:latin typeface="Trebuchet MS"/>
                          <a:cs typeface="Trebuchet MS"/>
                        </a:rPr>
                        <a:t>g</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a:t>
                      </a:r>
                      <a:r>
                        <a:rPr sz="1200" spc="5" dirty="0">
                          <a:latin typeface="Trebuchet MS"/>
                          <a:cs typeface="Trebuchet MS"/>
                        </a:rPr>
                        <a:t>o</a:t>
                      </a:r>
                      <a:r>
                        <a:rPr sz="1200" dirty="0">
                          <a:latin typeface="Trebuchet MS"/>
                          <a:cs typeface="Trebuchet MS"/>
                        </a:rPr>
                        <a:t>se</a:t>
                      </a:r>
                      <a:r>
                        <a:rPr sz="1200" spc="-85" dirty="0">
                          <a:latin typeface="Trebuchet MS"/>
                          <a:cs typeface="Trebuchet MS"/>
                        </a:rPr>
                        <a:t> </a:t>
                      </a:r>
                      <a:r>
                        <a:rPr sz="1200" spc="-5" dirty="0">
                          <a:latin typeface="Trebuchet MS"/>
                          <a:cs typeface="Trebuchet MS"/>
                        </a:rPr>
                        <a:t>wh</a:t>
                      </a:r>
                      <a:r>
                        <a:rPr sz="1200" spc="-10"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le</a:t>
                      </a:r>
                      <a:r>
                        <a:rPr sz="1200" spc="-5" dirty="0">
                          <a:latin typeface="Trebuchet MS"/>
                          <a:cs typeface="Trebuchet MS"/>
                        </a:rPr>
                        <a:t>a</a:t>
                      </a:r>
                      <a:r>
                        <a:rPr sz="1200" dirty="0">
                          <a:latin typeface="Trebuchet MS"/>
                          <a:cs typeface="Trebuchet MS"/>
                        </a:rPr>
                        <a:t>st  d</a:t>
                      </a:r>
                      <a:r>
                        <a:rPr sz="1200" spc="-5" dirty="0">
                          <a:latin typeface="Trebuchet MS"/>
                          <a:cs typeface="Trebuchet MS"/>
                        </a:rPr>
                        <a:t>i</a:t>
                      </a:r>
                      <a:r>
                        <a:rPr sz="1200" dirty="0">
                          <a:latin typeface="Trebuchet MS"/>
                          <a:cs typeface="Trebuchet MS"/>
                        </a:rPr>
                        <a:t>s</a:t>
                      </a:r>
                      <a:r>
                        <a:rPr sz="1200" spc="-10" dirty="0">
                          <a:latin typeface="Trebuchet MS"/>
                          <a:cs typeface="Trebuchet MS"/>
                        </a:rPr>
                        <a:t>t</a:t>
                      </a:r>
                      <a:r>
                        <a:rPr sz="1200" dirty="0">
                          <a:latin typeface="Trebuchet MS"/>
                          <a:cs typeface="Trebuchet MS"/>
                        </a:rPr>
                        <a:t>u</a:t>
                      </a:r>
                      <a:r>
                        <a:rPr sz="1200" spc="10" dirty="0">
                          <a:latin typeface="Trebuchet MS"/>
                          <a:cs typeface="Trebuchet MS"/>
                        </a:rPr>
                        <a:t>r</a:t>
                      </a:r>
                      <a:r>
                        <a:rPr sz="1200" dirty="0">
                          <a:latin typeface="Trebuchet MS"/>
                          <a:cs typeface="Trebuchet MS"/>
                        </a:rPr>
                        <a:t>b</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n</a:t>
                      </a:r>
                      <a:r>
                        <a:rPr sz="1200" spc="5" dirty="0">
                          <a:latin typeface="Trebuchet MS"/>
                          <a:cs typeface="Trebuchet MS"/>
                        </a:rPr>
                        <a:t>ct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ni</a:t>
                      </a:r>
                      <a:r>
                        <a:rPr sz="1200" spc="10" dirty="0">
                          <a:latin typeface="Trebuchet MS"/>
                          <a:cs typeface="Trebuchet MS"/>
                        </a:rPr>
                        <a:t>n</a:t>
                      </a:r>
                      <a:r>
                        <a:rPr sz="1200" dirty="0">
                          <a:latin typeface="Trebuchet MS"/>
                          <a:cs typeface="Trebuchet MS"/>
                        </a:rPr>
                        <a:t>g</a:t>
                      </a:r>
                      <a:r>
                        <a:rPr sz="1200" spc="-95" dirty="0">
                          <a:latin typeface="Trebuchet MS"/>
                          <a:cs typeface="Trebuchet MS"/>
                        </a:rPr>
                        <a:t> </a:t>
                      </a:r>
                      <a:r>
                        <a:rPr sz="1200" spc="5" dirty="0">
                          <a:latin typeface="Trebuchet MS"/>
                          <a:cs typeface="Trebuchet MS"/>
                        </a:rPr>
                        <a:t>o</a:t>
                      </a:r>
                      <a:r>
                        <a:rPr sz="1200" dirty="0">
                          <a:latin typeface="Trebuchet MS"/>
                          <a:cs typeface="Trebuchet MS"/>
                        </a:rPr>
                        <a:t>f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t</a:t>
                      </a:r>
                      <a:r>
                        <a:rPr sz="1200" dirty="0">
                          <a:latin typeface="Trebuchet MS"/>
                          <a:cs typeface="Trebuchet MS"/>
                        </a:rPr>
                        <a: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396240">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dirty="0">
                          <a:latin typeface="Trebuchet MS"/>
                          <a:cs typeface="Trebuchet MS"/>
                        </a:rPr>
                        <a:t>In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ele</a:t>
                      </a:r>
                      <a:r>
                        <a:rPr sz="1200" spc="-5" dirty="0">
                          <a:latin typeface="Trebuchet MS"/>
                          <a:cs typeface="Trebuchet MS"/>
                        </a:rPr>
                        <a:t>c</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endParaRPr sz="1200">
                        <a:latin typeface="Trebuchet MS"/>
                        <a:cs typeface="Trebuchet MS"/>
                      </a:endParaRPr>
                    </a:p>
                    <a:p>
                      <a:pPr marL="104775" marR="153035">
                        <a:lnSpc>
                          <a:spcPts val="1200"/>
                        </a:lnSpc>
                        <a:spcBef>
                          <a:spcPts val="15"/>
                        </a:spcBef>
                      </a:pPr>
                      <a:r>
                        <a:rPr sz="1200" spc="-5" dirty="0">
                          <a:latin typeface="Trebuchet MS"/>
                          <a:cs typeface="Trebuchet MS"/>
                        </a:rPr>
                        <a:t>pr</a:t>
                      </a:r>
                      <a:r>
                        <a:rPr sz="1200" spc="-10" dirty="0">
                          <a:latin typeface="Trebuchet MS"/>
                          <a:cs typeface="Trebuchet MS"/>
                        </a:rPr>
                        <a:t>i</a:t>
                      </a:r>
                      <a:r>
                        <a:rPr sz="1200" spc="5" dirty="0">
                          <a:latin typeface="Trebuchet MS"/>
                          <a:cs typeface="Trebuchet MS"/>
                        </a:rPr>
                        <a:t>o</a:t>
                      </a:r>
                      <a:r>
                        <a:rPr sz="1200" spc="10" dirty="0">
                          <a:latin typeface="Trebuchet MS"/>
                          <a:cs typeface="Trebuchet MS"/>
                        </a:rPr>
                        <a:t>r</a:t>
                      </a:r>
                      <a:r>
                        <a:rPr sz="1200" spc="-10" dirty="0">
                          <a:latin typeface="Trebuchet MS"/>
                          <a:cs typeface="Trebuchet MS"/>
                        </a:rPr>
                        <a:t>i</a:t>
                      </a:r>
                      <a:r>
                        <a:rPr sz="1200" spc="5"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dirty="0">
                          <a:latin typeface="Trebuchet MS"/>
                          <a:cs typeface="Trebuchet MS"/>
                        </a:rPr>
                        <a:t>ust</a:t>
                      </a:r>
                      <a:r>
                        <a:rPr sz="1200" spc="-95" dirty="0">
                          <a:latin typeface="Trebuchet MS"/>
                          <a:cs typeface="Trebuchet MS"/>
                        </a:rPr>
                        <a:t> </a:t>
                      </a:r>
                      <a:r>
                        <a:rPr sz="1200" spc="-5" dirty="0">
                          <a:latin typeface="Trebuchet MS"/>
                          <a:cs typeface="Trebuchet MS"/>
                        </a:rPr>
                        <a:t>b</a:t>
                      </a:r>
                      <a:r>
                        <a:rPr sz="1200" dirty="0">
                          <a:latin typeface="Trebuchet MS"/>
                          <a:cs typeface="Trebuchet MS"/>
                        </a:rPr>
                        <a:t>e</a:t>
                      </a:r>
                      <a:r>
                        <a:rPr sz="1200" spc="-85" dirty="0">
                          <a:latin typeface="Trebuchet MS"/>
                          <a:cs typeface="Trebuchet MS"/>
                        </a:rPr>
                        <a:t> </a:t>
                      </a:r>
                      <a:r>
                        <a:rPr sz="1200" spc="5" dirty="0">
                          <a:latin typeface="Trebuchet MS"/>
                          <a:cs typeface="Trebuchet MS"/>
                        </a:rPr>
                        <a:t>g</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dirty="0">
                          <a:latin typeface="Trebuchet MS"/>
                          <a:cs typeface="Trebuchet MS"/>
                        </a:rPr>
                        <a:t>o  </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o</a:t>
                      </a:r>
                      <a:r>
                        <a:rPr sz="1200" dirty="0">
                          <a:latin typeface="Trebuchet MS"/>
                          <a:cs typeface="Trebuchet MS"/>
                        </a:rPr>
                        <a:t>se</a:t>
                      </a:r>
                      <a:r>
                        <a:rPr sz="1200" spc="-85" dirty="0">
                          <a:latin typeface="Trebuchet MS"/>
                          <a:cs typeface="Trebuchet MS"/>
                        </a:rPr>
                        <a:t> </a:t>
                      </a:r>
                      <a:r>
                        <a:rPr sz="1200" spc="-5" dirty="0">
                          <a:latin typeface="Trebuchet MS"/>
                          <a:cs typeface="Trebuchet MS"/>
                        </a:rPr>
                        <a:t>whi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le</a:t>
                      </a:r>
                      <a:r>
                        <a:rPr sz="1200" spc="-5" dirty="0">
                          <a:latin typeface="Trebuchet MS"/>
                          <a:cs typeface="Trebuchet MS"/>
                        </a:rPr>
                        <a:t>a</a:t>
                      </a:r>
                      <a:r>
                        <a:rPr sz="1200" dirty="0">
                          <a:latin typeface="Trebuchet MS"/>
                          <a:cs typeface="Trebuchet MS"/>
                        </a:rPr>
                        <a:t>st</a:t>
                      </a:r>
                      <a:r>
                        <a:rPr sz="1200" spc="-95" dirty="0">
                          <a:latin typeface="Trebuchet MS"/>
                          <a:cs typeface="Trebuchet MS"/>
                        </a:rPr>
                        <a:t> </a:t>
                      </a:r>
                      <a:r>
                        <a:rPr sz="1200" dirty="0">
                          <a:latin typeface="Trebuchet MS"/>
                          <a:cs typeface="Trebuchet MS"/>
                        </a:rPr>
                        <a:t>d</a:t>
                      </a:r>
                      <a:r>
                        <a:rPr sz="1200" spc="-10" dirty="0">
                          <a:latin typeface="Trebuchet MS"/>
                          <a:cs typeface="Trebuchet MS"/>
                        </a:rPr>
                        <a:t>i</a:t>
                      </a:r>
                      <a:r>
                        <a:rPr sz="1200" dirty="0">
                          <a:latin typeface="Trebuchet MS"/>
                          <a:cs typeface="Trebuchet MS"/>
                        </a:rPr>
                        <a:t>s</a:t>
                      </a:r>
                      <a:r>
                        <a:rPr sz="1200" spc="-10" dirty="0">
                          <a:latin typeface="Trebuchet MS"/>
                          <a:cs typeface="Trebuchet MS"/>
                        </a:rPr>
                        <a:t>t</a:t>
                      </a:r>
                      <a:r>
                        <a:rPr sz="1200" dirty="0">
                          <a:latin typeface="Trebuchet MS"/>
                          <a:cs typeface="Trebuchet MS"/>
                        </a:rPr>
                        <a:t>u</a:t>
                      </a:r>
                      <a:r>
                        <a:rPr sz="1200" spc="10" dirty="0">
                          <a:latin typeface="Trebuchet MS"/>
                          <a:cs typeface="Trebuchet MS"/>
                        </a:rPr>
                        <a:t>r</a:t>
                      </a:r>
                      <a:r>
                        <a:rPr sz="1200" dirty="0">
                          <a:latin typeface="Trebuchet MS"/>
                          <a:cs typeface="Trebuchet MS"/>
                        </a:rPr>
                        <a:t>b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n</a:t>
                      </a:r>
                      <a:r>
                        <a:rPr sz="1200" spc="5" dirty="0">
                          <a:latin typeface="Trebuchet MS"/>
                          <a:cs typeface="Trebuchet MS"/>
                        </a:rPr>
                        <a:t>c</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10" dirty="0">
                          <a:latin typeface="Trebuchet MS"/>
                          <a:cs typeface="Trebuchet MS"/>
                        </a:rPr>
                        <a:t>n</a:t>
                      </a:r>
                      <a:r>
                        <a:rPr sz="1200" spc="-5" dirty="0">
                          <a:latin typeface="Trebuchet MS"/>
                          <a:cs typeface="Trebuchet MS"/>
                        </a:rPr>
                        <a:t>i</a:t>
                      </a:r>
                      <a:r>
                        <a:rPr sz="1200" spc="10" dirty="0">
                          <a:latin typeface="Trebuchet MS"/>
                          <a:cs typeface="Trebuchet MS"/>
                        </a:rPr>
                        <a:t>n</a:t>
                      </a:r>
                      <a:r>
                        <a:rPr sz="1200" dirty="0">
                          <a:latin typeface="Trebuchet MS"/>
                          <a:cs typeface="Trebuchet MS"/>
                        </a:rPr>
                        <a:t>g</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spc="-5" dirty="0">
                          <a:latin typeface="Trebuchet MS"/>
                          <a:cs typeface="Trebuchet MS"/>
                        </a:rPr>
                        <a:t>r</a:t>
                      </a:r>
                      <a:r>
                        <a:rPr sz="1200" dirty="0">
                          <a:latin typeface="Trebuchet MS"/>
                          <a:cs typeface="Trebuchet MS"/>
                        </a:rPr>
                        <a:t>,</a:t>
                      </a:r>
                      <a:r>
                        <a:rPr sz="1200" spc="-90" dirty="0">
                          <a:latin typeface="Trebuchet MS"/>
                          <a:cs typeface="Trebuchet MS"/>
                        </a:rPr>
                        <a:t> </a:t>
                      </a:r>
                      <a:r>
                        <a:rPr sz="1200" dirty="0">
                          <a:latin typeface="Trebuchet MS"/>
                          <a:cs typeface="Trebuchet MS"/>
                        </a:rPr>
                        <a:t>as</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ca</a:t>
                      </a:r>
                      <a:r>
                        <a:rPr sz="1200" dirty="0">
                          <a:latin typeface="Trebuchet MS"/>
                          <a:cs typeface="Trebuchet MS"/>
                        </a:rPr>
                        <a:t>se  </a:t>
                      </a:r>
                      <a:r>
                        <a:rPr sz="1200" spc="-5" dirty="0">
                          <a:latin typeface="Trebuchet MS"/>
                          <a:cs typeface="Trebuchet MS"/>
                        </a:rPr>
                        <a:t>m</a:t>
                      </a:r>
                      <a:r>
                        <a:rPr sz="1200" dirty="0">
                          <a:latin typeface="Trebuchet MS"/>
                          <a:cs typeface="Trebuchet MS"/>
                        </a:rPr>
                        <a:t>ay</a:t>
                      </a:r>
                      <a:r>
                        <a:rPr sz="1200" spc="-90" dirty="0">
                          <a:latin typeface="Trebuchet MS"/>
                          <a:cs typeface="Trebuchet MS"/>
                        </a:rPr>
                        <a:t> </a:t>
                      </a:r>
                      <a:r>
                        <a:rPr sz="1200" spc="-5" dirty="0">
                          <a:latin typeface="Trebuchet MS"/>
                          <a:cs typeface="Trebuchet MS"/>
                        </a:rPr>
                        <a:t>b</a:t>
                      </a:r>
                      <a:r>
                        <a:rPr sz="1200" spc="5" dirty="0">
                          <a:latin typeface="Trebuchet MS"/>
                          <a:cs typeface="Trebuchet MS"/>
                        </a:rPr>
                        <a:t>e</a:t>
                      </a:r>
                      <a:r>
                        <a:rPr sz="1200" dirty="0">
                          <a:latin typeface="Trebuchet MS"/>
                          <a:cs typeface="Trebuchet MS"/>
                        </a:rPr>
                        <a:t>,</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1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5" dirty="0">
                          <a:latin typeface="Trebuchet MS"/>
                          <a:cs typeface="Trebuchet MS"/>
                        </a:rPr>
                        <a:t>i</a:t>
                      </a:r>
                      <a:r>
                        <a:rPr sz="1200" dirty="0">
                          <a:latin typeface="Trebuchet MS"/>
                          <a:cs typeface="Trebuchet MS"/>
                        </a:rPr>
                        <a:t>c  </a:t>
                      </a:r>
                      <a:r>
                        <a:rPr sz="1200" spc="-5" dirty="0">
                          <a:latin typeface="Trebuchet MS"/>
                          <a:cs typeface="Trebuchet MS"/>
                        </a:rPr>
                        <a:t>agr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endParaRPr sz="1200">
                        <a:latin typeface="Trebuchet MS"/>
                        <a:cs typeface="Trebuchet MS"/>
                      </a:endParaRPr>
                    </a:p>
                    <a:p>
                      <a:pPr marL="104775" marR="156210">
                        <a:lnSpc>
                          <a:spcPts val="1200"/>
                        </a:lnSpc>
                        <a:spcBef>
                          <a:spcPts val="10"/>
                        </a:spcBef>
                      </a:pP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53(</a:t>
                      </a:r>
                      <a:r>
                        <a:rPr sz="1200" spc="-10" dirty="0">
                          <a:latin typeface="Trebuchet MS"/>
                          <a:cs typeface="Trebuchet MS"/>
                        </a:rPr>
                        <a:t>1</a:t>
                      </a:r>
                      <a:r>
                        <a:rPr sz="1200" spc="5" dirty="0">
                          <a:latin typeface="Trebuchet MS"/>
                          <a:cs typeface="Trebuchet MS"/>
                        </a:rPr>
                        <a:t>)</a:t>
                      </a:r>
                      <a:r>
                        <a:rPr sz="1200" dirty="0">
                          <a:latin typeface="Trebuchet MS"/>
                          <a:cs typeface="Trebuchet MS"/>
                        </a:rPr>
                        <a:t>.</a:t>
                      </a:r>
                      <a:r>
                        <a:rPr sz="1200" spc="-90" dirty="0">
                          <a:latin typeface="Trebuchet MS"/>
                          <a:cs typeface="Trebuchet MS"/>
                        </a:rPr>
                        <a:t> </a:t>
                      </a:r>
                      <a:r>
                        <a:rPr sz="1200" dirty="0">
                          <a:latin typeface="Trebuchet MS"/>
                          <a:cs typeface="Trebuchet MS"/>
                        </a:rPr>
                        <a:t>Su</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es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b</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mp</a:t>
                      </a:r>
                      <a:r>
                        <a:rPr sz="1200" spc="5" dirty="0">
                          <a:latin typeface="Trebuchet MS"/>
                          <a:cs typeface="Trebuchet MS"/>
                        </a:rPr>
                        <a:t>o</a:t>
                      </a:r>
                      <a:r>
                        <a:rPr sz="1200" spc="-5" dirty="0">
                          <a:latin typeface="Trebuchet MS"/>
                          <a:cs typeface="Trebuchet MS"/>
                        </a:rPr>
                        <a:t>rar</a:t>
                      </a:r>
                      <a:r>
                        <a:rPr sz="1200" dirty="0">
                          <a:latin typeface="Trebuchet MS"/>
                          <a:cs typeface="Trebuchet MS"/>
                        </a:rPr>
                        <a:t>y</a:t>
                      </a:r>
                      <a:r>
                        <a:rPr sz="1200" spc="-9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na</a:t>
                      </a:r>
                      <a:r>
                        <a:rPr sz="1200" spc="-10" dirty="0">
                          <a:latin typeface="Trebuchet MS"/>
                          <a:cs typeface="Trebuchet MS"/>
                        </a:rPr>
                        <a:t>t</a:t>
                      </a:r>
                      <a:r>
                        <a:rPr sz="1200" dirty="0">
                          <a:latin typeface="Trebuchet MS"/>
                          <a:cs typeface="Trebuchet MS"/>
                        </a:rPr>
                        <a:t>u</a:t>
                      </a:r>
                      <a:r>
                        <a:rPr sz="1200" spc="-5" dirty="0">
                          <a:latin typeface="Trebuchet MS"/>
                          <a:cs typeface="Trebuchet MS"/>
                        </a:rPr>
                        <a:t>r</a:t>
                      </a:r>
                      <a:r>
                        <a:rPr sz="1200" dirty="0">
                          <a:latin typeface="Trebuchet MS"/>
                          <a:cs typeface="Trebuchet MS"/>
                        </a:rPr>
                        <a:t>e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pr</a:t>
                      </a:r>
                      <a:r>
                        <a:rPr sz="1200" spc="5" dirty="0">
                          <a:latin typeface="Trebuchet MS"/>
                          <a:cs typeface="Trebuchet MS"/>
                        </a:rPr>
                        <a:t>o</a:t>
                      </a:r>
                      <a:r>
                        <a:rPr sz="1200" spc="-5" dirty="0">
                          <a:latin typeface="Trebuchet MS"/>
                          <a:cs typeface="Trebuchet MS"/>
                        </a:rPr>
                        <a:t>p</a:t>
                      </a:r>
                      <a:r>
                        <a:rPr sz="1200" spc="5" dirty="0">
                          <a:latin typeface="Trebuchet MS"/>
                          <a:cs typeface="Trebuchet MS"/>
                        </a:rPr>
                        <a:t>o</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v</a:t>
                      </a:r>
                      <a:r>
                        <a:rPr sz="1200" spc="-10" dirty="0">
                          <a:latin typeface="Trebuchet MS"/>
                          <a:cs typeface="Trebuchet MS"/>
                        </a:rPr>
                        <a:t>i</a:t>
                      </a:r>
                      <a:r>
                        <a:rPr sz="1200" spc="5" dirty="0">
                          <a:latin typeface="Trebuchet MS"/>
                          <a:cs typeface="Trebuchet MS"/>
                        </a:rPr>
                        <a:t>ol</a:t>
                      </a:r>
                      <a:r>
                        <a:rPr sz="1200" spc="-5"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w</a:t>
                      </a:r>
                      <a:r>
                        <a:rPr sz="1200" spc="-10" dirty="0">
                          <a:latin typeface="Trebuchet MS"/>
                          <a:cs typeface="Trebuchet MS"/>
                        </a:rPr>
                        <a:t>i</a:t>
                      </a:r>
                      <a:r>
                        <a:rPr sz="1200" spc="5" dirty="0">
                          <a:latin typeface="Trebuchet MS"/>
                          <a:cs typeface="Trebuchet MS"/>
                        </a:rPr>
                        <a:t>t</a:t>
                      </a:r>
                      <a:r>
                        <a:rPr sz="1200" dirty="0">
                          <a:latin typeface="Trebuchet MS"/>
                          <a:cs typeface="Trebuchet MS"/>
                        </a:rPr>
                        <a:t>h</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v</a:t>
                      </a:r>
                      <a:r>
                        <a:rPr sz="1200" spc="-5" dirty="0">
                          <a:latin typeface="Trebuchet MS"/>
                          <a:cs typeface="Trebuchet MS"/>
                        </a:rPr>
                        <a:t>i</a:t>
                      </a:r>
                      <a:r>
                        <a:rPr sz="1200" spc="5" dirty="0">
                          <a:latin typeface="Trebuchet MS"/>
                          <a:cs typeface="Trebuchet MS"/>
                        </a:rPr>
                        <a:t>e</a:t>
                      </a:r>
                      <a:r>
                        <a:rPr sz="1200" dirty="0">
                          <a:latin typeface="Trebuchet MS"/>
                          <a:cs typeface="Trebuchet MS"/>
                        </a:rPr>
                        <a:t>w</a:t>
                      </a:r>
                      <a:r>
                        <a:rPr sz="1200" spc="-90"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e</a:t>
                      </a:r>
                      <a:r>
                        <a:rPr sz="1200" spc="-5" dirty="0">
                          <a:latin typeface="Trebuchet MS"/>
                          <a:cs typeface="Trebuchet MS"/>
                        </a:rPr>
                        <a:t>nc</a:t>
                      </a:r>
                      <a:r>
                        <a:rPr sz="1200" spc="5" dirty="0">
                          <a:latin typeface="Trebuchet MS"/>
                          <a:cs typeface="Trebuchet MS"/>
                        </a:rPr>
                        <a:t>o</a:t>
                      </a:r>
                      <a:r>
                        <a:rPr sz="1200" dirty="0">
                          <a:latin typeface="Trebuchet MS"/>
                          <a:cs typeface="Trebuchet MS"/>
                        </a:rPr>
                        <a:t>u</a:t>
                      </a:r>
                      <a:r>
                        <a:rPr sz="1200" spc="-5" dirty="0">
                          <a:latin typeface="Trebuchet MS"/>
                          <a:cs typeface="Trebuchet MS"/>
                        </a:rPr>
                        <a:t>r</a:t>
                      </a:r>
                      <a:r>
                        <a:rPr sz="1200" dirty="0">
                          <a:latin typeface="Trebuchet MS"/>
                          <a:cs typeface="Trebuchet MS"/>
                        </a:rPr>
                        <a:t>a</a:t>
                      </a:r>
                      <a:r>
                        <a:rPr sz="1200" spc="5" dirty="0">
                          <a:latin typeface="Trebuchet MS"/>
                          <a:cs typeface="Trebuchet MS"/>
                        </a:rPr>
                        <a:t>g</a:t>
                      </a:r>
                      <a:r>
                        <a:rPr sz="1200" spc="-10" dirty="0">
                          <a:latin typeface="Trebuchet MS"/>
                          <a:cs typeface="Trebuchet MS"/>
                        </a:rPr>
                        <a:t>i</a:t>
                      </a:r>
                      <a:r>
                        <a:rPr sz="1200" spc="-5" dirty="0">
                          <a:latin typeface="Trebuchet MS"/>
                          <a:cs typeface="Trebuchet MS"/>
                        </a:rPr>
                        <a:t>n</a:t>
                      </a:r>
                      <a:r>
                        <a:rPr sz="1200" dirty="0">
                          <a:latin typeface="Trebuchet MS"/>
                          <a:cs typeface="Trebuchet MS"/>
                        </a:rPr>
                        <a:t>g</a:t>
                      </a:r>
                      <a:r>
                        <a:rPr sz="1200" spc="-8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e</a:t>
                      </a:r>
                      <a:r>
                        <a:rPr sz="1200" dirty="0">
                          <a:latin typeface="Trebuchet MS"/>
                          <a:cs typeface="Trebuchet MS"/>
                        </a:rPr>
                        <a:t>v</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ual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l</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spc="10" dirty="0">
                          <a:latin typeface="Trebuchet MS"/>
                          <a:cs typeface="Trebuchet MS"/>
                        </a:rPr>
                        <a:t>s</a:t>
                      </a:r>
                      <a:r>
                        <a:rPr sz="1200" dirty="0">
                          <a:latin typeface="Trebuchet MS"/>
                          <a:cs typeface="Trebuchet MS"/>
                        </a:rPr>
                        <a:t>.</a:t>
                      </a:r>
                      <a:endParaRPr sz="12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58750">
                        <a:lnSpc>
                          <a:spcPts val="1200"/>
                        </a:lnSpc>
                        <a:spcBef>
                          <a:spcPts val="10"/>
                        </a:spcBef>
                      </a:pPr>
                      <a:r>
                        <a:rPr sz="1200" spc="5" dirty="0">
                          <a:latin typeface="Trebuchet MS"/>
                          <a:cs typeface="Trebuchet MS"/>
                        </a:rPr>
                        <a:t>4</a:t>
                      </a:r>
                      <a:r>
                        <a:rPr sz="1200" dirty="0">
                          <a:latin typeface="Trebuchet MS"/>
                          <a:cs typeface="Trebuchet MS"/>
                        </a:rPr>
                        <a:t>.</a:t>
                      </a:r>
                      <a:r>
                        <a:rPr sz="1200" spc="-90"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y</a:t>
                      </a:r>
                      <a:r>
                        <a:rPr sz="1200" spc="-90" dirty="0">
                          <a:latin typeface="Trebuchet MS"/>
                          <a:cs typeface="Trebuchet MS"/>
                        </a:rPr>
                        <a:t> </a:t>
                      </a:r>
                      <a:r>
                        <a:rPr sz="1200" spc="-5" dirty="0">
                          <a:latin typeface="Trebuchet MS"/>
                          <a:cs typeface="Trebuchet MS"/>
                        </a:rPr>
                        <a:t>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re  </a:t>
                      </a:r>
                      <a:r>
                        <a:rPr sz="1200" spc="-10" dirty="0">
                          <a:latin typeface="Trebuchet MS"/>
                          <a:cs typeface="Trebuchet MS"/>
                        </a:rPr>
                        <a:t>t</a:t>
                      </a:r>
                      <a:r>
                        <a:rPr sz="1200" spc="-5" dirty="0">
                          <a:latin typeface="Trebuchet MS"/>
                          <a:cs typeface="Trebuchet MS"/>
                        </a:rPr>
                        <a:t>a</a:t>
                      </a:r>
                      <a:r>
                        <a:rPr sz="1200" dirty="0">
                          <a:latin typeface="Trebuchet MS"/>
                          <a:cs typeface="Trebuchet MS"/>
                        </a:rPr>
                        <a:t>k</a:t>
                      </a:r>
                      <a:r>
                        <a:rPr sz="1200" spc="5" dirty="0">
                          <a:latin typeface="Trebuchet MS"/>
                          <a:cs typeface="Trebuchet MS"/>
                        </a:rPr>
                        <a:t>e</a:t>
                      </a:r>
                      <a:r>
                        <a:rPr sz="1200" dirty="0">
                          <a:latin typeface="Trebuchet MS"/>
                          <a:cs typeface="Trebuchet MS"/>
                        </a:rPr>
                        <a:t>n</a:t>
                      </a:r>
                      <a:r>
                        <a:rPr sz="1200" spc="-90"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b</a:t>
                      </a:r>
                      <a:r>
                        <a:rPr sz="1200" dirty="0">
                          <a:latin typeface="Trebuchet MS"/>
                          <a:cs typeface="Trebuchet MS"/>
                        </a:rPr>
                        <a:t>e</a:t>
                      </a:r>
                      <a:r>
                        <a:rPr sz="1200" spc="-85" dirty="0">
                          <a:latin typeface="Trebuchet MS"/>
                          <a:cs typeface="Trebuchet MS"/>
                        </a:rPr>
                        <a:t> </a:t>
                      </a:r>
                      <a:r>
                        <a:rPr sz="1200" spc="-5" dirty="0">
                          <a:latin typeface="Trebuchet MS"/>
                          <a:cs typeface="Trebuchet MS"/>
                        </a:rPr>
                        <a:t>pr</a:t>
                      </a:r>
                      <a:r>
                        <a:rPr sz="1200" spc="5" dirty="0">
                          <a:latin typeface="Trebuchet MS"/>
                          <a:cs typeface="Trebuchet MS"/>
                        </a:rPr>
                        <a:t>o</a:t>
                      </a:r>
                      <a:r>
                        <a:rPr sz="1200" spc="-5" dirty="0">
                          <a:latin typeface="Trebuchet MS"/>
                          <a:cs typeface="Trebuchet MS"/>
                        </a:rPr>
                        <a:t>p</a:t>
                      </a:r>
                      <a:r>
                        <a:rPr sz="1200" spc="5" dirty="0">
                          <a:latin typeface="Trebuchet MS"/>
                          <a:cs typeface="Trebuchet MS"/>
                        </a:rPr>
                        <a:t>o</a:t>
                      </a:r>
                      <a:r>
                        <a:rPr sz="1200" spc="-5" dirty="0">
                          <a:latin typeface="Trebuchet MS"/>
                          <a:cs typeface="Trebuchet MS"/>
                        </a:rPr>
                        <a:t>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a:t>
                      </a:r>
                      <a:r>
                        <a:rPr sz="1200" spc="-10" dirty="0">
                          <a:latin typeface="Trebuchet MS"/>
                          <a:cs typeface="Trebuchet MS"/>
                        </a:rPr>
                        <a:t>t</a:t>
                      </a:r>
                      <a:r>
                        <a:rPr sz="1200" dirty="0">
                          <a:latin typeface="Trebuchet MS"/>
                          <a:cs typeface="Trebuchet MS"/>
                        </a:rPr>
                        <a:t>e</a:t>
                      </a:r>
                    </a:p>
                    <a:p>
                      <a:pPr marL="106045" marR="186055">
                        <a:lnSpc>
                          <a:spcPts val="1200"/>
                        </a:lnSpc>
                        <a:spcBef>
                          <a:spcPts val="15"/>
                        </a:spcBef>
                      </a:pP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fa</a:t>
                      </a:r>
                      <a:r>
                        <a:rPr sz="1200" spc="-10" dirty="0">
                          <a:latin typeface="Trebuchet MS"/>
                          <a:cs typeface="Trebuchet MS"/>
                        </a:rPr>
                        <a:t>i</a:t>
                      </a:r>
                      <a:r>
                        <a:rPr sz="1200" spc="5" dirty="0">
                          <a:latin typeface="Trebuchet MS"/>
                          <a:cs typeface="Trebuchet MS"/>
                        </a:rPr>
                        <a:t>l</a:t>
                      </a:r>
                      <a:r>
                        <a:rPr sz="1200" dirty="0">
                          <a:latin typeface="Trebuchet MS"/>
                          <a:cs typeface="Trebuchet MS"/>
                        </a:rPr>
                        <a:t>u</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i</a:t>
                      </a:r>
                      <a:r>
                        <a:rPr sz="1200" spc="-5" dirty="0">
                          <a:latin typeface="Trebuchet MS"/>
                          <a:cs typeface="Trebuchet MS"/>
                        </a:rPr>
                        <a:t>mp</a:t>
                      </a:r>
                      <a:r>
                        <a:rPr sz="1200" spc="5" dirty="0">
                          <a:latin typeface="Trebuchet MS"/>
                          <a:cs typeface="Trebuchet MS"/>
                        </a:rPr>
                        <a:t>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5" dirty="0">
                          <a:latin typeface="Trebuchet MS"/>
                          <a:cs typeface="Trebuchet MS"/>
                        </a:rPr>
                        <a:t>ig</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his  </a:t>
                      </a:r>
                      <a:r>
                        <a:rPr sz="120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10" dirty="0">
                          <a:latin typeface="Trebuchet MS"/>
                          <a:cs typeface="Trebuchet MS"/>
                        </a:rPr>
                        <a:t>a</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ot  </a:t>
                      </a:r>
                      <a:r>
                        <a:rPr sz="1200" spc="-5" dirty="0">
                          <a:latin typeface="Trebuchet MS"/>
                          <a:cs typeface="Trebuchet MS"/>
                        </a:rPr>
                        <a:t>aff</a:t>
                      </a:r>
                      <a:r>
                        <a:rPr sz="1200" spc="5" dirty="0">
                          <a:latin typeface="Trebuchet MS"/>
                          <a:cs typeface="Trebuchet MS"/>
                        </a:rPr>
                        <a:t>ec</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n</a:t>
                      </a:r>
                      <a:r>
                        <a:rPr sz="1200" dirty="0">
                          <a:latin typeface="Trebuchet MS"/>
                          <a:cs typeface="Trebuchet MS"/>
                        </a:rPr>
                        <a:t>u</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of  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  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n</a:t>
                      </a:r>
                      <a:r>
                        <a:rPr sz="1200" spc="15" dirty="0">
                          <a:latin typeface="Trebuchet MS"/>
                          <a:cs typeface="Trebuchet MS"/>
                        </a:rPr>
                        <a:t>o</a:t>
                      </a:r>
                      <a:r>
                        <a:rPr sz="1200" dirty="0">
                          <a:latin typeface="Trebuchet MS"/>
                          <a:cs typeface="Trebuchet MS"/>
                        </a:rPr>
                        <a:t>t</a:t>
                      </a:r>
                      <a:r>
                        <a:rPr sz="1200" spc="-95" dirty="0">
                          <a:latin typeface="Trebuchet MS"/>
                          <a:cs typeface="Trebuchet MS"/>
                        </a:rPr>
                        <a:t> </a:t>
                      </a:r>
                      <a:r>
                        <a:rPr sz="1200" dirty="0">
                          <a:latin typeface="Trebuchet MS"/>
                          <a:cs typeface="Trebuchet MS"/>
                        </a:rPr>
                        <a:t>a</a:t>
                      </a:r>
                      <a:r>
                        <a:rPr sz="1200" spc="-5" dirty="0">
                          <a:latin typeface="Trebuchet MS"/>
                          <a:cs typeface="Trebuchet MS"/>
                        </a:rPr>
                        <a:t>ff</a:t>
                      </a:r>
                      <a:r>
                        <a:rPr sz="1200" spc="5" dirty="0">
                          <a:latin typeface="Trebuchet MS"/>
                          <a:cs typeface="Trebuchet MS"/>
                        </a:rPr>
                        <a:t>ec</a:t>
                      </a:r>
                      <a:r>
                        <a:rPr sz="1200" spc="-10" dirty="0">
                          <a:latin typeface="Trebuchet MS"/>
                          <a:cs typeface="Trebuchet MS"/>
                        </a:rPr>
                        <a:t>t</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b</a:t>
                      </a:r>
                      <a:r>
                        <a:rPr sz="1200" dirty="0">
                          <a:latin typeface="Trebuchet MS"/>
                          <a:cs typeface="Trebuchet MS"/>
                        </a:rPr>
                        <a:t>y</a:t>
                      </a:r>
                    </a:p>
                    <a:p>
                      <a:pPr marL="106045" marR="192405">
                        <a:lnSpc>
                          <a:spcPts val="1200"/>
                        </a:lnSpc>
                        <a:spcBef>
                          <a:spcPts val="10"/>
                        </a:spcBef>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i</a:t>
                      </a:r>
                      <a:r>
                        <a:rPr sz="1200" spc="-10" dirty="0">
                          <a:latin typeface="Trebuchet MS"/>
                          <a:cs typeface="Trebuchet MS"/>
                        </a:rPr>
                        <a:t>t</a:t>
                      </a:r>
                      <a:r>
                        <a:rPr sz="1200" dirty="0">
                          <a:latin typeface="Trebuchet MS"/>
                          <a:cs typeface="Trebuchet MS"/>
                        </a:rPr>
                        <a:t>u</a:t>
                      </a:r>
                      <a:r>
                        <a:rPr sz="1200" spc="10" dirty="0">
                          <a:latin typeface="Trebuchet MS"/>
                          <a:cs typeface="Trebuchet MS"/>
                        </a:rPr>
                        <a:t>a</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dirty="0">
                          <a:latin typeface="Trebuchet MS"/>
                          <a:cs typeface="Trebuchet MS"/>
                        </a:rPr>
                        <a:t>In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he  </a:t>
                      </a:r>
                      <a:r>
                        <a:rPr sz="1200" dirty="0">
                          <a:latin typeface="Trebuchet MS"/>
                          <a:cs typeface="Trebuchet MS"/>
                        </a:rPr>
                        <a:t>s</a:t>
                      </a:r>
                      <a:r>
                        <a:rPr sz="1200" spc="5" dirty="0">
                          <a:latin typeface="Trebuchet MS"/>
                          <a:cs typeface="Trebuchet MS"/>
                        </a:rPr>
                        <a:t>ele</a:t>
                      </a:r>
                      <a:r>
                        <a:rPr sz="1200" spc="-5" dirty="0">
                          <a:latin typeface="Trebuchet MS"/>
                          <a:cs typeface="Trebuchet MS"/>
                        </a:rPr>
                        <a:t>c</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a:t>
                      </a:r>
                      <a:r>
                        <a:rPr sz="1200" spc="-90" dirty="0">
                          <a:latin typeface="Trebuchet MS"/>
                          <a:cs typeface="Trebuchet MS"/>
                        </a:rPr>
                        <a:t> </a:t>
                      </a:r>
                      <a:r>
                        <a:rPr sz="1200" spc="-5" dirty="0">
                          <a:latin typeface="Trebuchet MS"/>
                          <a:cs typeface="Trebuchet MS"/>
                        </a:rPr>
                        <a:t>pr</a:t>
                      </a:r>
                      <a:r>
                        <a:rPr sz="1200" spc="-10" dirty="0">
                          <a:latin typeface="Trebuchet MS"/>
                          <a:cs typeface="Trebuchet MS"/>
                        </a:rPr>
                        <a:t>i</a:t>
                      </a:r>
                      <a:r>
                        <a:rPr sz="1200" spc="5" dirty="0">
                          <a:latin typeface="Trebuchet MS"/>
                          <a:cs typeface="Trebuchet MS"/>
                        </a:rPr>
                        <a:t>o</a:t>
                      </a:r>
                      <a:r>
                        <a:rPr sz="1200" spc="10" dirty="0">
                          <a:latin typeface="Trebuchet MS"/>
                          <a:cs typeface="Trebuchet MS"/>
                        </a:rPr>
                        <a:t>r</a:t>
                      </a:r>
                      <a:r>
                        <a:rPr sz="1200" spc="5" dirty="0">
                          <a:latin typeface="Trebuchet MS"/>
                          <a:cs typeface="Trebuchet MS"/>
                        </a:rPr>
                        <a:t>i</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dirty="0">
                          <a:latin typeface="Trebuchet MS"/>
                          <a:cs typeface="Trebuchet MS"/>
                        </a:rPr>
                        <a:t>ust</a:t>
                      </a:r>
                      <a:r>
                        <a:rPr sz="1200" spc="-80" dirty="0">
                          <a:latin typeface="Trebuchet MS"/>
                          <a:cs typeface="Trebuchet MS"/>
                        </a:rPr>
                        <a:t> </a:t>
                      </a:r>
                      <a:r>
                        <a:rPr sz="1200" spc="-5" dirty="0">
                          <a:latin typeface="Trebuchet MS"/>
                          <a:cs typeface="Trebuchet MS"/>
                        </a:rPr>
                        <a:t>be  g</a:t>
                      </a:r>
                      <a:r>
                        <a:rPr sz="1200" spc="-10" dirty="0">
                          <a:latin typeface="Trebuchet MS"/>
                          <a:cs typeface="Trebuchet MS"/>
                        </a:rPr>
                        <a:t>i</a:t>
                      </a:r>
                      <a:r>
                        <a:rPr sz="1200" dirty="0">
                          <a:latin typeface="Trebuchet MS"/>
                          <a:cs typeface="Trebuchet MS"/>
                        </a:rPr>
                        <a:t>v</a:t>
                      </a:r>
                      <a:r>
                        <a:rPr sz="1200" spc="5" dirty="0">
                          <a:latin typeface="Trebuchet MS"/>
                          <a:cs typeface="Trebuchet MS"/>
                        </a:rPr>
                        <a:t>e</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a:t>
                      </a:r>
                      <a:r>
                        <a:rPr sz="1200" spc="5" dirty="0">
                          <a:latin typeface="Trebuchet MS"/>
                          <a:cs typeface="Trebuchet MS"/>
                        </a:rPr>
                        <a:t>o</a:t>
                      </a:r>
                      <a:r>
                        <a:rPr sz="1200" dirty="0">
                          <a:latin typeface="Trebuchet MS"/>
                          <a:cs typeface="Trebuchet MS"/>
                        </a:rPr>
                        <a:t>se</a:t>
                      </a:r>
                      <a:r>
                        <a:rPr sz="1200" spc="-85" dirty="0">
                          <a:latin typeface="Trebuchet MS"/>
                          <a:cs typeface="Trebuchet MS"/>
                        </a:rPr>
                        <a:t> </a:t>
                      </a:r>
                      <a:r>
                        <a:rPr sz="1200" spc="-5" dirty="0">
                          <a:latin typeface="Trebuchet MS"/>
                          <a:cs typeface="Trebuchet MS"/>
                        </a:rPr>
                        <a:t>wh</a:t>
                      </a:r>
                      <a:r>
                        <a:rPr sz="1200" spc="-10"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le</a:t>
                      </a:r>
                      <a:r>
                        <a:rPr sz="1200" spc="-5" dirty="0">
                          <a:latin typeface="Trebuchet MS"/>
                          <a:cs typeface="Trebuchet MS"/>
                        </a:rPr>
                        <a:t>a</a:t>
                      </a:r>
                      <a:r>
                        <a:rPr sz="1200" dirty="0">
                          <a:latin typeface="Trebuchet MS"/>
                          <a:cs typeface="Trebuchet MS"/>
                        </a:rPr>
                        <a:t>st  d</a:t>
                      </a:r>
                      <a:r>
                        <a:rPr sz="1200" spc="-5" dirty="0">
                          <a:latin typeface="Trebuchet MS"/>
                          <a:cs typeface="Trebuchet MS"/>
                        </a:rPr>
                        <a:t>i</a:t>
                      </a:r>
                      <a:r>
                        <a:rPr sz="1200" dirty="0">
                          <a:latin typeface="Trebuchet MS"/>
                          <a:cs typeface="Trebuchet MS"/>
                        </a:rPr>
                        <a:t>s</a:t>
                      </a:r>
                      <a:r>
                        <a:rPr sz="1200" spc="-10" dirty="0">
                          <a:latin typeface="Trebuchet MS"/>
                          <a:cs typeface="Trebuchet MS"/>
                        </a:rPr>
                        <a:t>t</a:t>
                      </a:r>
                      <a:r>
                        <a:rPr sz="1200" dirty="0">
                          <a:latin typeface="Trebuchet MS"/>
                          <a:cs typeface="Trebuchet MS"/>
                        </a:rPr>
                        <a:t>u</a:t>
                      </a:r>
                      <a:r>
                        <a:rPr sz="1200" spc="10" dirty="0">
                          <a:latin typeface="Trebuchet MS"/>
                          <a:cs typeface="Trebuchet MS"/>
                        </a:rPr>
                        <a:t>r</a:t>
                      </a:r>
                      <a:r>
                        <a:rPr sz="1200" dirty="0">
                          <a:latin typeface="Trebuchet MS"/>
                          <a:cs typeface="Trebuchet MS"/>
                        </a:rPr>
                        <a:t>b</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n</a:t>
                      </a:r>
                      <a:r>
                        <a:rPr sz="1200" spc="5" dirty="0">
                          <a:latin typeface="Trebuchet MS"/>
                          <a:cs typeface="Trebuchet MS"/>
                        </a:rPr>
                        <a:t>ct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ni</a:t>
                      </a:r>
                      <a:r>
                        <a:rPr sz="1200" spc="10" dirty="0">
                          <a:latin typeface="Trebuchet MS"/>
                          <a:cs typeface="Trebuchet MS"/>
                        </a:rPr>
                        <a:t>n</a:t>
                      </a:r>
                      <a:r>
                        <a:rPr sz="1200" dirty="0">
                          <a:latin typeface="Trebuchet MS"/>
                          <a:cs typeface="Trebuchet MS"/>
                        </a:rPr>
                        <a:t>g</a:t>
                      </a:r>
                      <a:r>
                        <a:rPr sz="1200" spc="-95" dirty="0">
                          <a:latin typeface="Trebuchet MS"/>
                          <a:cs typeface="Trebuchet MS"/>
                        </a:rPr>
                        <a:t> </a:t>
                      </a:r>
                      <a:r>
                        <a:rPr sz="1200" spc="5" dirty="0">
                          <a:latin typeface="Trebuchet MS"/>
                          <a:cs typeface="Trebuchet MS"/>
                        </a:rPr>
                        <a:t>o</a:t>
                      </a:r>
                      <a:r>
                        <a:rPr sz="1200" dirty="0">
                          <a:latin typeface="Trebuchet MS"/>
                          <a:cs typeface="Trebuchet MS"/>
                        </a:rPr>
                        <a:t>f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an</a:t>
                      </a:r>
                      <a:r>
                        <a:rPr sz="1200" dirty="0">
                          <a:latin typeface="Trebuchet MS"/>
                          <a:cs typeface="Trebuchet MS"/>
                        </a:rPr>
                        <a:t>y</a:t>
                      </a:r>
                    </a:p>
                    <a:p>
                      <a:pPr marL="106045" marR="157480">
                        <a:lnSpc>
                          <a:spcPts val="1200"/>
                        </a:lnSpc>
                        <a:spcBef>
                          <a:spcPts val="15"/>
                        </a:spcBef>
                      </a:pP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f</a:t>
                      </a:r>
                      <a:r>
                        <a:rPr sz="1200" spc="-10" dirty="0">
                          <a:latin typeface="Trebuchet MS"/>
                          <a:cs typeface="Trebuchet MS"/>
                        </a:rPr>
                        <a:t>i</a:t>
                      </a:r>
                      <a:r>
                        <a:rPr sz="1200" dirty="0">
                          <a:latin typeface="Trebuchet MS"/>
                          <a:cs typeface="Trebuchet MS"/>
                        </a:rPr>
                        <a:t>c</a:t>
                      </a:r>
                      <a:r>
                        <a:rPr sz="1200" spc="-90"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10"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i</a:t>
                      </a:r>
                      <a:r>
                        <a:rPr sz="1200" dirty="0">
                          <a:latin typeface="Trebuchet MS"/>
                          <a:cs typeface="Trebuchet MS"/>
                        </a:rPr>
                        <a:t>n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a:t>
                      </a:r>
                      <a:r>
                        <a:rPr sz="1200" spc="-5" dirty="0">
                          <a:latin typeface="Trebuchet MS"/>
                          <a:cs typeface="Trebuchet MS"/>
                        </a:rPr>
                        <a:t>n</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ic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52(2).</a:t>
                      </a:r>
                      <a:endParaRPr sz="1200" dirty="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5309615" y="6948041"/>
            <a:ext cx="219710" cy="195579"/>
          </a:xfrm>
          <a:prstGeom prst="rect">
            <a:avLst/>
          </a:prstGeom>
        </p:spPr>
        <p:txBody>
          <a:bodyPr vert="horz" wrap="square" lIns="0" tIns="0" rIns="0" bIns="0" rtlCol="0">
            <a:spAutoFit/>
          </a:bodyPr>
          <a:lstStyle>
            <a:defPPr>
              <a:defRPr lang="it-IT"/>
            </a:defPPr>
            <a:lvl1pPr marL="0" algn="l" defTabSz="914400" rtl="0" eaLnBrk="1" latinLnBrk="0" hangingPunct="1">
              <a:defRPr sz="11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0"/>
              </a:spcBef>
            </a:pPr>
            <a:fld id="{81D60167-4931-47E6-BA6A-407CBD079E47}" type="slidenum">
              <a:rPr lang="it-IT" spc="-15" smtClean="0"/>
              <a:pPr marL="38100">
                <a:spcBef>
                  <a:spcPts val="50"/>
                </a:spcBef>
              </a:pPr>
              <a:t>41</a:t>
            </a:fld>
            <a:endParaRPr spc="-10" dirty="0"/>
          </a:p>
        </p:txBody>
      </p:sp>
      <p:sp>
        <p:nvSpPr>
          <p:cNvPr id="2" name="object 2"/>
          <p:cNvSpPr txBox="1"/>
          <p:nvPr/>
        </p:nvSpPr>
        <p:spPr>
          <a:xfrm>
            <a:off x="3120182" y="334918"/>
            <a:ext cx="1938077" cy="106430"/>
          </a:xfrm>
          <a:prstGeom prst="rect">
            <a:avLst/>
          </a:prstGeom>
        </p:spPr>
        <p:txBody>
          <a:bodyPr vert="horz" wrap="square" lIns="0" tIns="7738" rIns="0" bIns="0" rtlCol="0">
            <a:spAutoFit/>
          </a:bodyPr>
          <a:lstStyle/>
          <a:p>
            <a:pPr marL="8145">
              <a:spcBef>
                <a:spcPts val="61"/>
              </a:spcBef>
            </a:pPr>
            <a:r>
              <a:rPr sz="641" spc="-35" dirty="0">
                <a:solidFill>
                  <a:srgbClr val="79858E"/>
                </a:solidFill>
                <a:latin typeface="Trebuchet MS"/>
                <a:cs typeface="Trebuchet MS"/>
              </a:rPr>
              <a:t>Policy</a:t>
            </a:r>
            <a:r>
              <a:rPr sz="641" spc="-77" dirty="0">
                <a:solidFill>
                  <a:srgbClr val="79858E"/>
                </a:solidFill>
                <a:latin typeface="Trebuchet MS"/>
                <a:cs typeface="Trebuchet MS"/>
              </a:rPr>
              <a:t> </a:t>
            </a:r>
            <a:r>
              <a:rPr sz="641" spc="-38" dirty="0">
                <a:solidFill>
                  <a:srgbClr val="79858E"/>
                </a:solidFill>
                <a:latin typeface="Trebuchet MS"/>
                <a:cs typeface="Trebuchet MS"/>
              </a:rPr>
              <a:t>Department,</a:t>
            </a:r>
            <a:r>
              <a:rPr sz="641" spc="-80" dirty="0">
                <a:solidFill>
                  <a:srgbClr val="79858E"/>
                </a:solidFill>
                <a:latin typeface="Trebuchet MS"/>
                <a:cs typeface="Trebuchet MS"/>
              </a:rPr>
              <a:t> </a:t>
            </a:r>
            <a:r>
              <a:rPr sz="641" spc="-42" dirty="0">
                <a:solidFill>
                  <a:srgbClr val="79858E"/>
                </a:solidFill>
                <a:latin typeface="Trebuchet MS"/>
                <a:cs typeface="Trebuchet MS"/>
              </a:rPr>
              <a:t>Directorate-General</a:t>
            </a:r>
            <a:r>
              <a:rPr sz="641" spc="-73" dirty="0">
                <a:solidFill>
                  <a:srgbClr val="79858E"/>
                </a:solidFill>
                <a:latin typeface="Trebuchet MS"/>
                <a:cs typeface="Trebuchet MS"/>
              </a:rPr>
              <a:t> </a:t>
            </a:r>
            <a:r>
              <a:rPr sz="641" spc="-42" dirty="0">
                <a:solidFill>
                  <a:srgbClr val="79858E"/>
                </a:solidFill>
                <a:latin typeface="Trebuchet MS"/>
                <a:cs typeface="Trebuchet MS"/>
              </a:rPr>
              <a:t>for</a:t>
            </a:r>
            <a:r>
              <a:rPr sz="641" spc="-73" dirty="0">
                <a:solidFill>
                  <a:srgbClr val="79858E"/>
                </a:solidFill>
                <a:latin typeface="Trebuchet MS"/>
                <a:cs typeface="Trebuchet MS"/>
              </a:rPr>
              <a:t> </a:t>
            </a:r>
            <a:r>
              <a:rPr sz="641" spc="-42" dirty="0">
                <a:solidFill>
                  <a:srgbClr val="79858E"/>
                </a:solidFill>
                <a:latin typeface="Trebuchet MS"/>
                <a:cs typeface="Trebuchet MS"/>
              </a:rPr>
              <a:t>External</a:t>
            </a:r>
            <a:r>
              <a:rPr sz="641" spc="-71" dirty="0">
                <a:solidFill>
                  <a:srgbClr val="79858E"/>
                </a:solidFill>
                <a:latin typeface="Trebuchet MS"/>
                <a:cs typeface="Trebuchet MS"/>
              </a:rPr>
              <a:t> </a:t>
            </a:r>
            <a:r>
              <a:rPr sz="641" spc="-35" dirty="0">
                <a:solidFill>
                  <a:srgbClr val="79858E"/>
                </a:solidFill>
                <a:latin typeface="Trebuchet MS"/>
                <a:cs typeface="Trebuchet MS"/>
              </a:rPr>
              <a:t>Policies</a:t>
            </a:r>
            <a:endParaRPr sz="641">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2540468986"/>
              </p:ext>
            </p:extLst>
          </p:nvPr>
        </p:nvGraphicFramePr>
        <p:xfrm>
          <a:off x="230819" y="552224"/>
          <a:ext cx="11727401" cy="6378754"/>
        </p:xfrm>
        <a:graphic>
          <a:graphicData uri="http://schemas.openxmlformats.org/drawingml/2006/table">
            <a:tbl>
              <a:tblPr firstRow="1" bandRow="1">
                <a:tableStyleId>{2D5ABB26-0587-4C30-8999-92F81FD0307C}</a:tableStyleId>
              </a:tblPr>
              <a:tblGrid>
                <a:gridCol w="2344807">
                  <a:extLst>
                    <a:ext uri="{9D8B030D-6E8A-4147-A177-3AD203B41FA5}">
                      <a16:colId xmlns:a16="http://schemas.microsoft.com/office/drawing/2014/main" val="20000"/>
                    </a:ext>
                  </a:extLst>
                </a:gridCol>
                <a:gridCol w="2344807">
                  <a:extLst>
                    <a:ext uri="{9D8B030D-6E8A-4147-A177-3AD203B41FA5}">
                      <a16:colId xmlns:a16="http://schemas.microsoft.com/office/drawing/2014/main" val="20001"/>
                    </a:ext>
                  </a:extLst>
                </a:gridCol>
                <a:gridCol w="2346490">
                  <a:extLst>
                    <a:ext uri="{9D8B030D-6E8A-4147-A177-3AD203B41FA5}">
                      <a16:colId xmlns:a16="http://schemas.microsoft.com/office/drawing/2014/main" val="20002"/>
                    </a:ext>
                  </a:extLst>
                </a:gridCol>
                <a:gridCol w="2344807">
                  <a:extLst>
                    <a:ext uri="{9D8B030D-6E8A-4147-A177-3AD203B41FA5}">
                      <a16:colId xmlns:a16="http://schemas.microsoft.com/office/drawing/2014/main" val="20003"/>
                    </a:ext>
                  </a:extLst>
                </a:gridCol>
                <a:gridCol w="2346490">
                  <a:extLst>
                    <a:ext uri="{9D8B030D-6E8A-4147-A177-3AD203B41FA5}">
                      <a16:colId xmlns:a16="http://schemas.microsoft.com/office/drawing/2014/main" val="20004"/>
                    </a:ext>
                  </a:extLst>
                </a:gridCol>
              </a:tblGrid>
              <a:tr h="6114906">
                <a:tc>
                  <a:txBody>
                    <a:bodyPr/>
                    <a:lstStyle/>
                    <a:p>
                      <a:pPr marL="106045" marR="577850">
                        <a:lnSpc>
                          <a:spcPts val="1240"/>
                        </a:lnSpc>
                        <a:spcBef>
                          <a:spcPts val="15"/>
                        </a:spcBef>
                      </a:pPr>
                      <a:r>
                        <a:rPr sz="1200" b="1" spc="-5" dirty="0">
                          <a:latin typeface="Tahoma"/>
                          <a:cs typeface="Tahoma"/>
                        </a:rPr>
                        <a:t>N</a:t>
                      </a:r>
                      <a:r>
                        <a:rPr sz="1200" b="1" dirty="0">
                          <a:latin typeface="Tahoma"/>
                          <a:cs typeface="Tahoma"/>
                        </a:rPr>
                        <a:t>o</a:t>
                      </a:r>
                      <a:r>
                        <a:rPr sz="1200" b="1" spc="-10" dirty="0">
                          <a:latin typeface="Tahoma"/>
                          <a:cs typeface="Tahoma"/>
                        </a:rPr>
                        <a:t>t</a:t>
                      </a:r>
                      <a:r>
                        <a:rPr sz="1200" b="1" dirty="0">
                          <a:latin typeface="Tahoma"/>
                          <a:cs typeface="Tahoma"/>
                        </a:rPr>
                        <a:t>i</a:t>
                      </a:r>
                      <a:r>
                        <a:rPr sz="1200" b="1" spc="-5" dirty="0">
                          <a:latin typeface="Tahoma"/>
                          <a:cs typeface="Tahoma"/>
                        </a:rPr>
                        <a:t>f</a:t>
                      </a:r>
                      <a:r>
                        <a:rPr sz="1200" b="1" spc="15" dirty="0">
                          <a:latin typeface="Tahoma"/>
                          <a:cs typeface="Tahoma"/>
                        </a:rPr>
                        <a:t>i</a:t>
                      </a:r>
                      <a:r>
                        <a:rPr sz="1200" b="1" spc="-5" dirty="0">
                          <a:latin typeface="Tahoma"/>
                          <a:cs typeface="Tahoma"/>
                        </a:rPr>
                        <a:t>c</a:t>
                      </a:r>
                      <a:r>
                        <a:rPr sz="1200" b="1" dirty="0">
                          <a:latin typeface="Tahoma"/>
                          <a:cs typeface="Tahoma"/>
                        </a:rPr>
                        <a:t>a</a:t>
                      </a:r>
                      <a:r>
                        <a:rPr sz="1200" b="1" spc="-10" dirty="0">
                          <a:latin typeface="Tahoma"/>
                          <a:cs typeface="Tahoma"/>
                        </a:rPr>
                        <a:t>t</a:t>
                      </a:r>
                      <a:r>
                        <a:rPr sz="1200" b="1" dirty="0">
                          <a:latin typeface="Tahoma"/>
                          <a:cs typeface="Tahoma"/>
                        </a:rPr>
                        <a:t>ion</a:t>
                      </a:r>
                      <a:r>
                        <a:rPr sz="1200" b="1" spc="-85" dirty="0">
                          <a:latin typeface="Tahoma"/>
                          <a:cs typeface="Tahoma"/>
                        </a:rPr>
                        <a:t> </a:t>
                      </a:r>
                      <a:r>
                        <a:rPr sz="1200" b="1" dirty="0">
                          <a:latin typeface="Tahoma"/>
                          <a:cs typeface="Tahoma"/>
                        </a:rPr>
                        <a:t>a</a:t>
                      </a:r>
                      <a:r>
                        <a:rPr sz="1200" b="1" spc="15" dirty="0">
                          <a:latin typeface="Tahoma"/>
                          <a:cs typeface="Tahoma"/>
                        </a:rPr>
                        <a:t>n</a:t>
                      </a:r>
                      <a:r>
                        <a:rPr sz="1200" b="1" spc="-10" dirty="0">
                          <a:latin typeface="Tahoma"/>
                          <a:cs typeface="Tahoma"/>
                        </a:rPr>
                        <a:t>d/</a:t>
                      </a:r>
                      <a:r>
                        <a:rPr sz="1200" b="1" dirty="0">
                          <a:latin typeface="Tahoma"/>
                          <a:cs typeface="Tahoma"/>
                        </a:rPr>
                        <a:t>or  </a:t>
                      </a:r>
                      <a:r>
                        <a:rPr sz="1200" b="1" spc="-60" dirty="0">
                          <a:latin typeface="Tahoma"/>
                          <a:cs typeface="Tahoma"/>
                        </a:rPr>
                        <a:t>consultations</a:t>
                      </a:r>
                      <a:endParaRPr sz="1200" dirty="0">
                        <a:latin typeface="Tahoma"/>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301625">
                        <a:lnSpc>
                          <a:spcPts val="1200"/>
                        </a:lnSpc>
                        <a:spcBef>
                          <a:spcPts val="10"/>
                        </a:spcBef>
                        <a:buAutoNum type="arabicPeriod" startAt="5"/>
                        <a:tabLst>
                          <a:tab pos="226060" algn="l"/>
                        </a:tabLst>
                      </a:pPr>
                      <a:r>
                        <a:rPr sz="1200" dirty="0">
                          <a:latin typeface="Trebuchet MS"/>
                          <a:cs typeface="Trebuchet MS"/>
                        </a:rPr>
                        <a:t>In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spc="5" dirty="0">
                          <a:latin typeface="Trebuchet MS"/>
                          <a:cs typeface="Trebuchet MS"/>
                        </a:rPr>
                        <a:t>l</a:t>
                      </a:r>
                      <a:r>
                        <a:rPr sz="1200" spc="-10" dirty="0">
                          <a:latin typeface="Trebuchet MS"/>
                          <a:cs typeface="Trebuchet MS"/>
                        </a:rPr>
                        <a:t>i</a:t>
                      </a:r>
                      <a:r>
                        <a:rPr sz="1200" dirty="0">
                          <a:latin typeface="Trebuchet MS"/>
                          <a:cs typeface="Trebuchet MS"/>
                        </a:rPr>
                        <a:t>k</a:t>
                      </a:r>
                      <a:r>
                        <a:rPr sz="1200" spc="5" dirty="0">
                          <a:latin typeface="Trebuchet MS"/>
                          <a:cs typeface="Trebuchet MS"/>
                        </a:rPr>
                        <a:t>e</a:t>
                      </a:r>
                      <a:r>
                        <a:rPr sz="1200" dirty="0">
                          <a:latin typeface="Trebuchet MS"/>
                          <a:cs typeface="Trebuchet MS"/>
                        </a:rPr>
                        <a:t>ly</a:t>
                      </a:r>
                      <a:r>
                        <a:rPr sz="1200" spc="-90" dirty="0">
                          <a:latin typeface="Trebuchet MS"/>
                          <a:cs typeface="Trebuchet MS"/>
                        </a:rPr>
                        <a:t> </a:t>
                      </a:r>
                      <a:r>
                        <a:rPr sz="1200" spc="-5" dirty="0">
                          <a:latin typeface="Trebuchet MS"/>
                          <a:cs typeface="Trebuchet MS"/>
                        </a:rPr>
                        <a:t>and  </a:t>
                      </a:r>
                      <a:r>
                        <a:rPr sz="1200" dirty="0">
                          <a:latin typeface="Trebuchet MS"/>
                          <a:cs typeface="Trebuchet MS"/>
                        </a:rPr>
                        <a:t>u</a:t>
                      </a:r>
                      <a:r>
                        <a:rPr sz="1200" spc="-5" dirty="0">
                          <a:latin typeface="Trebuchet MS"/>
                          <a:cs typeface="Trebuchet MS"/>
                        </a:rPr>
                        <a:t>n</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p</a:t>
                      </a:r>
                      <a:r>
                        <a:rPr sz="1200" spc="5" dirty="0">
                          <a:latin typeface="Trebuchet MS"/>
                          <a:cs typeface="Trebuchet MS"/>
                        </a:rPr>
                        <a:t>ec</a:t>
                      </a:r>
                      <a:r>
                        <a:rPr sz="1200" spc="-10" dirty="0">
                          <a:latin typeface="Trebuchet MS"/>
                          <a:cs typeface="Trebuchet MS"/>
                        </a:rPr>
                        <a:t>t</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e</a:t>
                      </a:r>
                      <a:r>
                        <a:rPr sz="1200" dirty="0">
                          <a:latin typeface="Trebuchet MS"/>
                          <a:cs typeface="Trebuchet MS"/>
                        </a:rPr>
                        <a:t>v</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a:t>
                      </a:r>
                      <a:r>
                        <a:rPr sz="1200" spc="-95" dirty="0">
                          <a:latin typeface="Trebuchet MS"/>
                          <a:cs typeface="Trebuchet MS"/>
                        </a:rPr>
                        <a:t> </a:t>
                      </a:r>
                      <a:r>
                        <a:rPr sz="1200" dirty="0">
                          <a:latin typeface="Trebuchet MS"/>
                          <a:cs typeface="Trebuchet MS"/>
                        </a:rPr>
                        <a:t>a  </a:t>
                      </a:r>
                      <a:r>
                        <a:rPr sz="1200" spc="-5" dirty="0">
                          <a:latin typeface="Trebuchet MS"/>
                          <a:cs typeface="Trebuchet MS"/>
                        </a:rPr>
                        <a:t>ca</a:t>
                      </a:r>
                      <a:r>
                        <a:rPr sz="1200" dirty="0">
                          <a:latin typeface="Trebuchet MS"/>
                          <a:cs typeface="Trebuchet MS"/>
                        </a:rPr>
                        <a:t>se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al</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a:t>
                      </a:r>
                      <a:r>
                        <a:rPr sz="1200" spc="5" dirty="0">
                          <a:latin typeface="Trebuchet MS"/>
                          <a:cs typeface="Trebuchet MS"/>
                        </a:rPr>
                        <a:t>c</a:t>
                      </a:r>
                      <a:r>
                        <a:rPr sz="1200" dirty="0">
                          <a:latin typeface="Trebuchet MS"/>
                          <a:cs typeface="Trebuchet MS"/>
                        </a:rPr>
                        <a:t>y</a:t>
                      </a:r>
                      <a:r>
                        <a:rPr sz="1200" spc="-90" dirty="0">
                          <a:latin typeface="Trebuchet MS"/>
                          <a:cs typeface="Trebuchet MS"/>
                        </a:rPr>
                        <a:t> </a:t>
                      </a:r>
                      <a:r>
                        <a:rPr sz="1200" spc="-5" dirty="0">
                          <a:latin typeface="Trebuchet MS"/>
                          <a:cs typeface="Trebuchet MS"/>
                        </a:rPr>
                        <a:t>a</a:t>
                      </a:r>
                      <a:r>
                        <a:rPr sz="1200" dirty="0">
                          <a:latin typeface="Trebuchet MS"/>
                          <a:cs typeface="Trebuchet MS"/>
                        </a:rPr>
                        <a:t>s</a:t>
                      </a:r>
                    </a:p>
                    <a:p>
                      <a:pPr marL="106680" marR="153035">
                        <a:lnSpc>
                          <a:spcPts val="1200"/>
                        </a:lnSpc>
                        <a:spcBef>
                          <a:spcPts val="15"/>
                        </a:spcBef>
                      </a:pP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t>
                      </a:r>
                      <a:r>
                        <a:rPr sz="1200" spc="10" dirty="0">
                          <a:latin typeface="Trebuchet MS"/>
                          <a:cs typeface="Trebuchet MS"/>
                        </a:rPr>
                        <a:t>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dirty="0">
                          <a:latin typeface="Trebuchet MS"/>
                          <a:cs typeface="Trebuchet MS"/>
                        </a:rPr>
                        <a:t>4  </a:t>
                      </a:r>
                      <a:r>
                        <a:rPr sz="1200" spc="5" dirty="0">
                          <a:latin typeface="Trebuchet MS"/>
                          <a:cs typeface="Trebuchet MS"/>
                        </a:rPr>
                        <a:t>o</a:t>
                      </a:r>
                      <a:r>
                        <a:rPr sz="1200" spc="-5" dirty="0">
                          <a:latin typeface="Trebuchet MS"/>
                          <a:cs typeface="Trebuchet MS"/>
                        </a:rPr>
                        <a:t>cc</a:t>
                      </a:r>
                      <a:r>
                        <a:rPr sz="1200" dirty="0">
                          <a:latin typeface="Trebuchet MS"/>
                          <a:cs typeface="Trebuchet MS"/>
                        </a:rPr>
                        <a:t>u</a:t>
                      </a:r>
                      <a:r>
                        <a:rPr sz="1200" spc="-5" dirty="0">
                          <a:latin typeface="Trebuchet MS"/>
                          <a:cs typeface="Trebuchet MS"/>
                        </a:rPr>
                        <a:t>r</a:t>
                      </a:r>
                      <a:r>
                        <a:rPr sz="1200" dirty="0">
                          <a:latin typeface="Trebuchet MS"/>
                          <a:cs typeface="Trebuchet MS"/>
                        </a:rPr>
                        <a:t>s</a:t>
                      </a:r>
                      <a:r>
                        <a:rPr sz="1200" spc="-85"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r</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o</a:t>
                      </a:r>
                      <a:r>
                        <a:rPr sz="1200" spc="-5" dirty="0">
                          <a:latin typeface="Trebuchet MS"/>
                          <a:cs typeface="Trebuchet MS"/>
                        </a:rPr>
                        <a:t>r</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10" dirty="0">
                          <a:latin typeface="Trebuchet MS"/>
                          <a:cs typeface="Trebuchet MS"/>
                        </a:rPr>
                        <a:t>y</a:t>
                      </a:r>
                      <a:r>
                        <a:rPr sz="1200" dirty="0">
                          <a:latin typeface="Trebuchet MS"/>
                          <a:cs typeface="Trebuchet MS"/>
                        </a:rPr>
                        <a:t>,</a:t>
                      </a:r>
                      <a:r>
                        <a:rPr sz="1200" spc="-90" dirty="0">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J</a:t>
                      </a:r>
                      <a:r>
                        <a:rPr sz="1200" spc="5" dirty="0">
                          <a:highlight>
                            <a:srgbClr val="FFFF00"/>
                          </a:highlight>
                          <a:latin typeface="Trebuchet MS"/>
                          <a:cs typeface="Trebuchet MS"/>
                        </a:rPr>
                        <a:t>o</a:t>
                      </a:r>
                      <a:r>
                        <a:rPr sz="1200" spc="-10" dirty="0">
                          <a:highlight>
                            <a:srgbClr val="FFFF00"/>
                          </a:highlight>
                          <a:latin typeface="Trebuchet MS"/>
                          <a:cs typeface="Trebuchet MS"/>
                        </a:rPr>
                        <a:t>i</a:t>
                      </a:r>
                      <a:r>
                        <a:rPr sz="1200" spc="-5" dirty="0">
                          <a:highlight>
                            <a:srgbClr val="FFFF00"/>
                          </a:highlight>
                          <a:latin typeface="Trebuchet MS"/>
                          <a:cs typeface="Trebuchet MS"/>
                        </a:rPr>
                        <a:t>n</a:t>
                      </a:r>
                      <a:r>
                        <a:rPr sz="1200" dirty="0">
                          <a:highlight>
                            <a:srgbClr val="FFFF00"/>
                          </a:highlight>
                          <a:latin typeface="Trebuchet MS"/>
                          <a:cs typeface="Trebuchet MS"/>
                        </a:rPr>
                        <a:t>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m</a:t>
                      </a:r>
                      <a:r>
                        <a:rPr sz="1200" spc="5" dirty="0">
                          <a:highlight>
                            <a:srgbClr val="FFFF00"/>
                          </a:highlight>
                          <a:latin typeface="Trebuchet MS"/>
                          <a:cs typeface="Trebuchet MS"/>
                        </a:rPr>
                        <a:t>m</a:t>
                      </a:r>
                      <a:r>
                        <a:rPr sz="1200" spc="-10" dirty="0">
                          <a:highlight>
                            <a:srgbClr val="FFFF00"/>
                          </a:highlight>
                          <a:latin typeface="Trebuchet MS"/>
                          <a:cs typeface="Trebuchet MS"/>
                        </a:rPr>
                        <a:t>i</a:t>
                      </a:r>
                      <a:r>
                        <a:rPr sz="1200" spc="5" dirty="0">
                          <a:highlight>
                            <a:srgbClr val="FFFF00"/>
                          </a:highlight>
                          <a:latin typeface="Trebuchet MS"/>
                          <a:cs typeface="Trebuchet MS"/>
                        </a:rPr>
                        <a:t>t</a:t>
                      </a:r>
                      <a:r>
                        <a:rPr sz="1200" spc="-10" dirty="0">
                          <a:highlight>
                            <a:srgbClr val="FFFF00"/>
                          </a:highlight>
                          <a:latin typeface="Trebuchet MS"/>
                          <a:cs typeface="Trebuchet MS"/>
                        </a:rPr>
                        <a:t>t</a:t>
                      </a:r>
                      <a:r>
                        <a:rPr sz="1200" spc="5" dirty="0">
                          <a:highlight>
                            <a:srgbClr val="FFFF00"/>
                          </a:highlight>
                          <a:latin typeface="Trebuchet MS"/>
                          <a:cs typeface="Trebuchet MS"/>
                        </a:rPr>
                        <a:t>e</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dirty="0">
                          <a:highlight>
                            <a:srgbClr val="FFFF00"/>
                          </a:highlight>
                          <a:latin typeface="Trebuchet MS"/>
                          <a:cs typeface="Trebuchet MS"/>
                        </a:rPr>
                        <a:t>s</a:t>
                      </a:r>
                      <a:r>
                        <a:rPr sz="1200" spc="-5" dirty="0">
                          <a:highlight>
                            <a:srgbClr val="FFFF00"/>
                          </a:highlight>
                          <a:latin typeface="Trebuchet MS"/>
                          <a:cs typeface="Trebuchet MS"/>
                        </a:rPr>
                        <a:t>ha</a:t>
                      </a:r>
                      <a:r>
                        <a:rPr sz="1200" spc="5" dirty="0">
                          <a:highlight>
                            <a:srgbClr val="FFFF00"/>
                          </a:highlight>
                          <a:latin typeface="Trebuchet MS"/>
                          <a:cs typeface="Trebuchet MS"/>
                        </a:rPr>
                        <a:t>l</a:t>
                      </a:r>
                      <a:r>
                        <a:rPr sz="1200" dirty="0">
                          <a:highlight>
                            <a:srgbClr val="FFFF00"/>
                          </a:highlight>
                          <a:latin typeface="Trebuchet MS"/>
                          <a:cs typeface="Trebuchet MS"/>
                        </a:rPr>
                        <a:t>l</a:t>
                      </a:r>
                      <a:r>
                        <a:rPr sz="1200" spc="-85" dirty="0">
                          <a:highlight>
                            <a:srgbClr val="FFFF00"/>
                          </a:highlight>
                          <a:latin typeface="Trebuchet MS"/>
                          <a:cs typeface="Trebuchet MS"/>
                        </a:rPr>
                        <a:t> </a:t>
                      </a:r>
                      <a:r>
                        <a:rPr sz="1200" spc="-5" dirty="0">
                          <a:highlight>
                            <a:srgbClr val="FFFF00"/>
                          </a:highlight>
                          <a:latin typeface="Trebuchet MS"/>
                          <a:cs typeface="Trebuchet MS"/>
                        </a:rPr>
                        <a:t>h</a:t>
                      </a:r>
                      <a:r>
                        <a:rPr sz="1200" spc="5" dirty="0">
                          <a:highlight>
                            <a:srgbClr val="FFFF00"/>
                          </a:highlight>
                          <a:latin typeface="Trebuchet MS"/>
                          <a:cs typeface="Trebuchet MS"/>
                        </a:rPr>
                        <a:t>ol</a:t>
                      </a:r>
                      <a:r>
                        <a:rPr sz="1200" dirty="0">
                          <a:highlight>
                            <a:srgbClr val="FFFF00"/>
                          </a:highlight>
                          <a:latin typeface="Trebuchet MS"/>
                          <a:cs typeface="Trebuchet MS"/>
                        </a:rPr>
                        <a:t>d</a:t>
                      </a:r>
                      <a:r>
                        <a:rPr sz="1200" spc="-85" dirty="0">
                          <a:highlight>
                            <a:srgbClr val="FFFF00"/>
                          </a:highlight>
                          <a:latin typeface="Trebuchet MS"/>
                          <a:cs typeface="Trebuchet MS"/>
                        </a:rPr>
                        <a:t> </a:t>
                      </a:r>
                      <a:r>
                        <a:rPr sz="1200" spc="-5" dirty="0">
                          <a:highlight>
                            <a:srgbClr val="FFFF00"/>
                          </a:highlight>
                          <a:latin typeface="Trebuchet MS"/>
                          <a:cs typeface="Trebuchet MS"/>
                        </a:rPr>
                        <a:t>a</a:t>
                      </a:r>
                      <a:r>
                        <a:rPr sz="1200" dirty="0">
                          <a:highlight>
                            <a:srgbClr val="FFFF00"/>
                          </a:highlight>
                          <a:latin typeface="Trebuchet MS"/>
                          <a:cs typeface="Trebuchet MS"/>
                        </a:rPr>
                        <a:t>n  u</a:t>
                      </a:r>
                      <a:r>
                        <a:rPr sz="1200" spc="-5" dirty="0">
                          <a:highlight>
                            <a:srgbClr val="FFFF00"/>
                          </a:highlight>
                          <a:latin typeface="Trebuchet MS"/>
                          <a:cs typeface="Trebuchet MS"/>
                        </a:rPr>
                        <a:t>rg</a:t>
                      </a:r>
                      <a:r>
                        <a:rPr sz="1200" spc="5" dirty="0">
                          <a:highlight>
                            <a:srgbClr val="FFFF00"/>
                          </a:highlight>
                          <a:latin typeface="Trebuchet MS"/>
                          <a:cs typeface="Trebuchet MS"/>
                        </a:rPr>
                        <a:t>e</a:t>
                      </a:r>
                      <a:r>
                        <a:rPr sz="1200" spc="-5" dirty="0">
                          <a:highlight>
                            <a:srgbClr val="FFFF00"/>
                          </a:highlight>
                          <a:latin typeface="Trebuchet MS"/>
                          <a:cs typeface="Trebuchet MS"/>
                        </a:rPr>
                        <a:t>n</a:t>
                      </a:r>
                      <a:r>
                        <a:rPr sz="1200" dirty="0">
                          <a:highlight>
                            <a:srgbClr val="FFFF00"/>
                          </a:highlight>
                          <a:latin typeface="Trebuchet MS"/>
                          <a:cs typeface="Trebuchet MS"/>
                        </a:rPr>
                        <a:t>t</a:t>
                      </a:r>
                      <a:r>
                        <a:rPr sz="1200" spc="-95" dirty="0">
                          <a:highlight>
                            <a:srgbClr val="FFFF00"/>
                          </a:highlight>
                          <a:latin typeface="Trebuchet MS"/>
                          <a:cs typeface="Trebuchet MS"/>
                        </a:rPr>
                        <a:t> </a:t>
                      </a:r>
                      <a:r>
                        <a:rPr sz="1200" spc="-5" dirty="0">
                          <a:highlight>
                            <a:srgbClr val="FFFF00"/>
                          </a:highlight>
                          <a:latin typeface="Trebuchet MS"/>
                          <a:cs typeface="Trebuchet MS"/>
                        </a:rPr>
                        <a:t>c</a:t>
                      </a:r>
                      <a:r>
                        <a:rPr sz="1200" spc="5" dirty="0">
                          <a:highlight>
                            <a:srgbClr val="FFFF00"/>
                          </a:highlight>
                          <a:latin typeface="Trebuchet MS"/>
                          <a:cs typeface="Trebuchet MS"/>
                        </a:rPr>
                        <a:t>o</a:t>
                      </a:r>
                      <a:r>
                        <a:rPr sz="1200" spc="-5" dirty="0">
                          <a:highlight>
                            <a:srgbClr val="FFFF00"/>
                          </a:highlight>
                          <a:latin typeface="Trebuchet MS"/>
                          <a:cs typeface="Trebuchet MS"/>
                        </a:rPr>
                        <a:t>n</a:t>
                      </a:r>
                      <a:r>
                        <a:rPr sz="1200" dirty="0">
                          <a:highlight>
                            <a:srgbClr val="FFFF00"/>
                          </a:highlight>
                          <a:latin typeface="Trebuchet MS"/>
                          <a:cs typeface="Trebuchet MS"/>
                        </a:rPr>
                        <a:t>su</a:t>
                      </a:r>
                      <a:r>
                        <a:rPr sz="1200" spc="15" dirty="0">
                          <a:highlight>
                            <a:srgbClr val="FFFF00"/>
                          </a:highlight>
                          <a:latin typeface="Trebuchet MS"/>
                          <a:cs typeface="Trebuchet MS"/>
                        </a:rPr>
                        <a:t>l</a:t>
                      </a:r>
                      <a:r>
                        <a:rPr sz="1200" spc="-10" dirty="0">
                          <a:highlight>
                            <a:srgbClr val="FFFF00"/>
                          </a:highlight>
                          <a:latin typeface="Trebuchet MS"/>
                          <a:cs typeface="Trebuchet MS"/>
                        </a:rPr>
                        <a:t>t</a:t>
                      </a:r>
                      <a:r>
                        <a:rPr sz="1200" spc="-5" dirty="0">
                          <a:highlight>
                            <a:srgbClr val="FFFF00"/>
                          </a:highlight>
                          <a:latin typeface="Trebuchet MS"/>
                          <a:cs typeface="Trebuchet MS"/>
                        </a:rPr>
                        <a:t>a</a:t>
                      </a:r>
                      <a:r>
                        <a:rPr sz="1200" spc="5" dirty="0">
                          <a:highlight>
                            <a:srgbClr val="FFFF00"/>
                          </a:highlight>
                          <a:latin typeface="Trebuchet MS"/>
                          <a:cs typeface="Trebuchet MS"/>
                        </a:rPr>
                        <a:t>t</a:t>
                      </a:r>
                      <a:r>
                        <a:rPr sz="1200" spc="-10" dirty="0">
                          <a:highlight>
                            <a:srgbClr val="FFFF00"/>
                          </a:highlight>
                          <a:latin typeface="Trebuchet MS"/>
                          <a:cs typeface="Trebuchet MS"/>
                        </a:rPr>
                        <a:t>i</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5" dirty="0">
                          <a:highlight>
                            <a:srgbClr val="FFFF00"/>
                          </a:highlight>
                          <a:latin typeface="Trebuchet MS"/>
                          <a:cs typeface="Trebuchet MS"/>
                        </a:rPr>
                        <a:t>w</a:t>
                      </a:r>
                      <a:r>
                        <a:rPr sz="1200" spc="5" dirty="0">
                          <a:highlight>
                            <a:srgbClr val="FFFF00"/>
                          </a:highlight>
                          <a:latin typeface="Trebuchet MS"/>
                          <a:cs typeface="Trebuchet MS"/>
                        </a:rPr>
                        <a:t>i</a:t>
                      </a:r>
                      <a:r>
                        <a:rPr sz="1200" spc="-10" dirty="0">
                          <a:highlight>
                            <a:srgbClr val="FFFF00"/>
                          </a:highlight>
                          <a:latin typeface="Trebuchet MS"/>
                          <a:cs typeface="Trebuchet MS"/>
                        </a:rPr>
                        <a:t>t</a:t>
                      </a:r>
                      <a:r>
                        <a:rPr sz="1200" spc="10" dirty="0">
                          <a:highlight>
                            <a:srgbClr val="FFFF00"/>
                          </a:highlight>
                          <a:latin typeface="Trebuchet MS"/>
                          <a:cs typeface="Trebuchet MS"/>
                        </a:rPr>
                        <a:t>h</a:t>
                      </a:r>
                      <a:r>
                        <a:rPr sz="1200" spc="-10" dirty="0">
                          <a:highlight>
                            <a:srgbClr val="FFFF00"/>
                          </a:highlight>
                          <a:latin typeface="Trebuchet MS"/>
                          <a:cs typeface="Trebuchet MS"/>
                        </a:rPr>
                        <a:t>i</a:t>
                      </a:r>
                      <a:r>
                        <a:rPr sz="1200" dirty="0">
                          <a:highlight>
                            <a:srgbClr val="FFFF00"/>
                          </a:highlight>
                          <a:latin typeface="Trebuchet MS"/>
                          <a:cs typeface="Trebuchet MS"/>
                        </a:rPr>
                        <a:t>n  </a:t>
                      </a:r>
                      <a:r>
                        <a:rPr sz="1200" spc="5" dirty="0">
                          <a:highlight>
                            <a:srgbClr val="FFFF00"/>
                          </a:highlight>
                          <a:latin typeface="Trebuchet MS"/>
                          <a:cs typeface="Trebuchet MS"/>
                        </a:rPr>
                        <a:t>1</a:t>
                      </a:r>
                      <a:r>
                        <a:rPr sz="1200" dirty="0">
                          <a:highlight>
                            <a:srgbClr val="FFFF00"/>
                          </a:highlight>
                          <a:latin typeface="Trebuchet MS"/>
                          <a:cs typeface="Trebuchet MS"/>
                        </a:rPr>
                        <a:t>5</a:t>
                      </a:r>
                      <a:r>
                        <a:rPr sz="1200" spc="-85" dirty="0">
                          <a:highlight>
                            <a:srgbClr val="FFFF00"/>
                          </a:highlight>
                          <a:latin typeface="Trebuchet MS"/>
                          <a:cs typeface="Trebuchet MS"/>
                        </a:rPr>
                        <a:t> </a:t>
                      </a:r>
                      <a:r>
                        <a:rPr sz="1200" dirty="0">
                          <a:highlight>
                            <a:srgbClr val="FFFF00"/>
                          </a:highlight>
                          <a:latin typeface="Trebuchet MS"/>
                          <a:cs typeface="Trebuchet MS"/>
                        </a:rPr>
                        <a:t>d</a:t>
                      </a:r>
                      <a:r>
                        <a:rPr sz="1200" spc="-5" dirty="0">
                          <a:highlight>
                            <a:srgbClr val="FFFF00"/>
                          </a:highlight>
                          <a:latin typeface="Trebuchet MS"/>
                          <a:cs typeface="Trebuchet MS"/>
                        </a:rPr>
                        <a:t>ay</a:t>
                      </a:r>
                      <a:r>
                        <a:rPr sz="1200" dirty="0">
                          <a:highlight>
                            <a:srgbClr val="FFFF00"/>
                          </a:highlight>
                          <a:latin typeface="Trebuchet MS"/>
                          <a:cs typeface="Trebuchet MS"/>
                        </a:rPr>
                        <a:t>s</a:t>
                      </a:r>
                      <a:r>
                        <a:rPr sz="1200" spc="-85" dirty="0">
                          <a:highlight>
                            <a:srgbClr val="FFFF00"/>
                          </a:highlight>
                          <a:latin typeface="Trebuchet MS"/>
                          <a:cs typeface="Trebuchet MS"/>
                        </a:rPr>
                        <a:t> </a:t>
                      </a:r>
                      <a:r>
                        <a:rPr sz="1200" dirty="0">
                          <a:highlight>
                            <a:srgbClr val="FFFF00"/>
                          </a:highlight>
                          <a:latin typeface="Trebuchet MS"/>
                          <a:cs typeface="Trebuchet MS"/>
                        </a:rPr>
                        <a:t>u</a:t>
                      </a:r>
                      <a:r>
                        <a:rPr sz="1200" spc="-5" dirty="0">
                          <a:highlight>
                            <a:srgbClr val="FFFF00"/>
                          </a:highlight>
                          <a:latin typeface="Trebuchet MS"/>
                          <a:cs typeface="Trebuchet MS"/>
                        </a:rPr>
                        <a:t>p</a:t>
                      </a:r>
                      <a:r>
                        <a:rPr sz="1200" spc="5" dirty="0">
                          <a:highlight>
                            <a:srgbClr val="FFFF00"/>
                          </a:highlight>
                          <a:latin typeface="Trebuchet MS"/>
                          <a:cs typeface="Trebuchet MS"/>
                        </a:rPr>
                        <a:t>o</a:t>
                      </a:r>
                      <a:r>
                        <a:rPr sz="1200" dirty="0">
                          <a:highlight>
                            <a:srgbClr val="FFFF00"/>
                          </a:highlight>
                          <a:latin typeface="Trebuchet MS"/>
                          <a:cs typeface="Trebuchet MS"/>
                        </a:rPr>
                        <a:t>n</a:t>
                      </a:r>
                      <a:r>
                        <a:rPr sz="1200" spc="-90" dirty="0">
                          <a:highlight>
                            <a:srgbClr val="FFFF00"/>
                          </a:highlight>
                          <a:latin typeface="Trebuchet MS"/>
                          <a:cs typeface="Trebuchet MS"/>
                        </a:rPr>
                        <a:t> </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r</a:t>
                      </a:r>
                      <a:r>
                        <a:rPr sz="1200" spc="5" dirty="0">
                          <a:highlight>
                            <a:srgbClr val="FFFF00"/>
                          </a:highlight>
                          <a:latin typeface="Trebuchet MS"/>
                          <a:cs typeface="Trebuchet MS"/>
                        </a:rPr>
                        <a:t>e</a:t>
                      </a:r>
                      <a:r>
                        <a:rPr sz="1200" dirty="0">
                          <a:highlight>
                            <a:srgbClr val="FFFF00"/>
                          </a:highlight>
                          <a:latin typeface="Trebuchet MS"/>
                          <a:cs typeface="Trebuchet MS"/>
                        </a:rPr>
                        <a:t>qu</a:t>
                      </a:r>
                      <a:r>
                        <a:rPr sz="1200" spc="5" dirty="0">
                          <a:highlight>
                            <a:srgbClr val="FFFF00"/>
                          </a:highlight>
                          <a:latin typeface="Trebuchet MS"/>
                          <a:cs typeface="Trebuchet MS"/>
                        </a:rPr>
                        <a:t>e</a:t>
                      </a:r>
                      <a:r>
                        <a:rPr sz="1200" dirty="0">
                          <a:highlight>
                            <a:srgbClr val="FFFF00"/>
                          </a:highlight>
                          <a:latin typeface="Trebuchet MS"/>
                          <a:cs typeface="Trebuchet MS"/>
                        </a:rPr>
                        <a:t>st</a:t>
                      </a:r>
                      <a:r>
                        <a:rPr sz="1200" spc="-95" dirty="0">
                          <a:highlight>
                            <a:srgbClr val="FFFF00"/>
                          </a:highlight>
                          <a:latin typeface="Trebuchet MS"/>
                          <a:cs typeface="Trebuchet MS"/>
                        </a:rPr>
                        <a:t> </a:t>
                      </a:r>
                      <a:r>
                        <a:rPr sz="1200" spc="5" dirty="0">
                          <a:highlight>
                            <a:srgbClr val="FFFF00"/>
                          </a:highlight>
                          <a:latin typeface="Trebuchet MS"/>
                          <a:cs typeface="Trebuchet MS"/>
                        </a:rPr>
                        <a:t>of</a:t>
                      </a:r>
                      <a:endParaRPr sz="1200" dirty="0">
                        <a:highlight>
                          <a:srgbClr val="FFFF00"/>
                        </a:highlight>
                        <a:latin typeface="Trebuchet MS"/>
                        <a:cs typeface="Trebuchet MS"/>
                      </a:endParaRPr>
                    </a:p>
                    <a:p>
                      <a:pPr marL="106680" marR="223520">
                        <a:lnSpc>
                          <a:spcPts val="1200"/>
                        </a:lnSpc>
                        <a:spcBef>
                          <a:spcPts val="10"/>
                        </a:spcBef>
                      </a:pP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dirty="0">
                          <a:highlight>
                            <a:srgbClr val="FFFF00"/>
                          </a:highlight>
                          <a:latin typeface="Trebuchet MS"/>
                          <a:cs typeface="Trebuchet MS"/>
                        </a:rPr>
                        <a:t>e</a:t>
                      </a:r>
                      <a:r>
                        <a:rPr sz="1200" spc="-85" dirty="0">
                          <a:highlight>
                            <a:srgbClr val="FFFF00"/>
                          </a:highlight>
                          <a:latin typeface="Trebuchet MS"/>
                          <a:cs typeface="Trebuchet MS"/>
                        </a:rPr>
                        <a:t> </a:t>
                      </a:r>
                      <a:r>
                        <a:rPr sz="1200" spc="5" dirty="0">
                          <a:highlight>
                            <a:srgbClr val="FFFF00"/>
                          </a:highlight>
                          <a:latin typeface="Trebuchet MS"/>
                          <a:cs typeface="Trebuchet MS"/>
                        </a:rPr>
                        <a:t>o</a:t>
                      </a:r>
                      <a:r>
                        <a:rPr sz="1200" spc="-10" dirty="0">
                          <a:highlight>
                            <a:srgbClr val="FFFF00"/>
                          </a:highlight>
                          <a:latin typeface="Trebuchet MS"/>
                          <a:cs typeface="Trebuchet MS"/>
                        </a:rPr>
                        <a:t>t</a:t>
                      </a:r>
                      <a:r>
                        <a:rPr sz="1200" spc="-5" dirty="0">
                          <a:highlight>
                            <a:srgbClr val="FFFF00"/>
                          </a:highlight>
                          <a:latin typeface="Trebuchet MS"/>
                          <a:cs typeface="Trebuchet MS"/>
                        </a:rPr>
                        <a:t>h</a:t>
                      </a:r>
                      <a:r>
                        <a:rPr sz="1200" spc="5" dirty="0">
                          <a:highlight>
                            <a:srgbClr val="FFFF00"/>
                          </a:highlight>
                          <a:latin typeface="Trebuchet MS"/>
                          <a:cs typeface="Trebuchet MS"/>
                        </a:rPr>
                        <a:t>e</a:t>
                      </a:r>
                      <a:r>
                        <a:rPr sz="1200" dirty="0">
                          <a:highlight>
                            <a:srgbClr val="FFFF00"/>
                          </a:highlight>
                          <a:latin typeface="Trebuchet MS"/>
                          <a:cs typeface="Trebuchet MS"/>
                        </a:rPr>
                        <a:t>r</a:t>
                      </a:r>
                      <a:r>
                        <a:rPr sz="1200" spc="-90" dirty="0">
                          <a:highlight>
                            <a:srgbClr val="FFFF00"/>
                          </a:highlight>
                          <a:latin typeface="Trebuchet MS"/>
                          <a:cs typeface="Trebuchet MS"/>
                        </a:rPr>
                        <a:t> </a:t>
                      </a:r>
                      <a:r>
                        <a:rPr sz="1200" spc="-5" dirty="0">
                          <a:highlight>
                            <a:srgbClr val="FFFF00"/>
                          </a:highlight>
                          <a:latin typeface="Trebuchet MS"/>
                          <a:cs typeface="Trebuchet MS"/>
                        </a:rPr>
                        <a:t>P</a:t>
                      </a:r>
                      <a:r>
                        <a:rPr sz="1200" dirty="0">
                          <a:highlight>
                            <a:srgbClr val="FFFF00"/>
                          </a:highlight>
                          <a:latin typeface="Trebuchet MS"/>
                          <a:cs typeface="Trebuchet MS"/>
                        </a:rPr>
                        <a:t>a</a:t>
                      </a:r>
                      <a:r>
                        <a:rPr sz="1200" spc="10" dirty="0">
                          <a:highlight>
                            <a:srgbClr val="FFFF00"/>
                          </a:highlight>
                          <a:latin typeface="Trebuchet MS"/>
                          <a:cs typeface="Trebuchet MS"/>
                        </a:rPr>
                        <a:t>r</a:t>
                      </a:r>
                      <a:r>
                        <a:rPr sz="1200" spc="-10" dirty="0">
                          <a:highlight>
                            <a:srgbClr val="FFFF00"/>
                          </a:highlight>
                          <a:latin typeface="Trebuchet MS"/>
                          <a:cs typeface="Trebuchet MS"/>
                        </a:rPr>
                        <a:t>t</a:t>
                      </a:r>
                      <a:r>
                        <a:rPr sz="1200" spc="-5" dirty="0">
                          <a:highlight>
                            <a:srgbClr val="FFFF00"/>
                          </a:highlight>
                          <a:latin typeface="Trebuchet MS"/>
                          <a:cs typeface="Trebuchet MS"/>
                        </a:rPr>
                        <a:t>y</a:t>
                      </a:r>
                      <a:r>
                        <a:rPr sz="1200" dirty="0">
                          <a:highlight>
                            <a:srgbClr val="FFFF00"/>
                          </a:highlight>
                          <a:latin typeface="Trebuchet MS"/>
                          <a:cs typeface="Trebuchet MS"/>
                        </a:rPr>
                        <a:t>.</a:t>
                      </a:r>
                      <a:r>
                        <a:rPr sz="1200" spc="-90" dirty="0">
                          <a:latin typeface="Trebuchet MS"/>
                          <a:cs typeface="Trebuchet MS"/>
                        </a:rPr>
                        <a:t> </a:t>
                      </a:r>
                      <a:r>
                        <a:rPr sz="1200" dirty="0">
                          <a:latin typeface="Trebuchet MS"/>
                          <a:cs typeface="Trebuchet MS"/>
                        </a:rPr>
                        <a:t>In</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he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C</a:t>
                      </a:r>
                      <a:r>
                        <a:rPr sz="1200" spc="5" dirty="0">
                          <a:latin typeface="Trebuchet MS"/>
                          <a:cs typeface="Trebuchet MS"/>
                        </a:rPr>
                        <a:t>om</a:t>
                      </a:r>
                      <a:r>
                        <a:rPr sz="1200" spc="-5" dirty="0">
                          <a:latin typeface="Trebuchet MS"/>
                          <a:cs typeface="Trebuchet MS"/>
                        </a:rPr>
                        <a:t>m</a:t>
                      </a:r>
                      <a:r>
                        <a:rPr sz="1200" spc="5" dirty="0">
                          <a:latin typeface="Trebuchet MS"/>
                          <a:cs typeface="Trebuchet MS"/>
                        </a:rPr>
                        <a:t>i</a:t>
                      </a:r>
                      <a:r>
                        <a:rPr sz="1200" spc="-10" dirty="0">
                          <a:latin typeface="Trebuchet MS"/>
                          <a:cs typeface="Trebuchet MS"/>
                        </a:rPr>
                        <a:t>tt</a:t>
                      </a:r>
                      <a:r>
                        <a:rPr sz="1200" spc="5" dirty="0">
                          <a:latin typeface="Trebuchet MS"/>
                          <a:cs typeface="Trebuchet MS"/>
                        </a:rPr>
                        <a:t>e</a:t>
                      </a:r>
                      <a:r>
                        <a:rPr sz="1200" dirty="0">
                          <a:latin typeface="Trebuchet MS"/>
                          <a:cs typeface="Trebuchet MS"/>
                        </a:rPr>
                        <a:t>e</a:t>
                      </a:r>
                      <a:r>
                        <a:rPr sz="1200" spc="-85" dirty="0">
                          <a:latin typeface="Trebuchet MS"/>
                          <a:cs typeface="Trebuchet MS"/>
                        </a:rPr>
                        <a:t> </a:t>
                      </a:r>
                      <a:r>
                        <a:rPr sz="1200" spc="-5" dirty="0">
                          <a:latin typeface="Trebuchet MS"/>
                          <a:cs typeface="Trebuchet MS"/>
                        </a:rPr>
                        <a:t>i</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nab</a:t>
                      </a:r>
                      <a:r>
                        <a:rPr sz="1200" spc="5" dirty="0">
                          <a:latin typeface="Trebuchet MS"/>
                          <a:cs typeface="Trebuchet MS"/>
                        </a:rPr>
                        <a:t>le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ac</a:t>
                      </a:r>
                      <a:r>
                        <a:rPr sz="1200" dirty="0">
                          <a:latin typeface="Trebuchet MS"/>
                          <a:cs typeface="Trebuchet MS"/>
                        </a:rPr>
                        <a:t>h</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dirty="0">
                          <a:latin typeface="Trebuchet MS"/>
                          <a:cs typeface="Trebuchet MS"/>
                        </a:rPr>
                        <a:t>u</a:t>
                      </a:r>
                      <a:r>
                        <a:rPr sz="1200" spc="-5" dirty="0">
                          <a:latin typeface="Trebuchet MS"/>
                          <a:cs typeface="Trebuchet MS"/>
                        </a:rPr>
                        <a:t>a</a:t>
                      </a:r>
                      <a:r>
                        <a:rPr sz="1200" spc="5" dirty="0">
                          <a:latin typeface="Trebuchet MS"/>
                          <a:cs typeface="Trebuchet MS"/>
                        </a:rPr>
                        <a:t>lly  </a:t>
                      </a:r>
                      <a:r>
                        <a:rPr sz="1200" spc="-5" dirty="0">
                          <a:latin typeface="Trebuchet MS"/>
                          <a:cs typeface="Trebuchet MS"/>
                        </a:rPr>
                        <a:t>acc</a:t>
                      </a:r>
                      <a:r>
                        <a:rPr sz="1200" spc="5" dirty="0">
                          <a:latin typeface="Trebuchet MS"/>
                          <a:cs typeface="Trebuchet MS"/>
                        </a:rPr>
                        <a:t>ep</a:t>
                      </a:r>
                      <a:r>
                        <a:rPr sz="1200" spc="-10" dirty="0">
                          <a:latin typeface="Trebuchet MS"/>
                          <a:cs typeface="Trebuchet MS"/>
                        </a:rPr>
                        <a:t>t</a:t>
                      </a:r>
                      <a:r>
                        <a:rPr sz="1200" spc="-5" dirty="0">
                          <a:latin typeface="Trebuchet MS"/>
                          <a:cs typeface="Trebuchet MS"/>
                        </a:rPr>
                        <a:t>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spc="5" dirty="0">
                          <a:latin typeface="Trebuchet MS"/>
                          <a:cs typeface="Trebuchet MS"/>
                        </a:rPr>
                        <a:t>i</a:t>
                      </a:r>
                      <a:r>
                        <a:rPr sz="1200" dirty="0">
                          <a:latin typeface="Trebuchet MS"/>
                          <a:cs typeface="Trebuchet MS"/>
                        </a:rPr>
                        <a:t>t</a:t>
                      </a:r>
                      <a:r>
                        <a:rPr sz="1200" spc="-9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ll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v</a:t>
                      </a:r>
                      <a:r>
                        <a:rPr sz="1200" spc="5" dirty="0">
                          <a:latin typeface="Trebuchet MS"/>
                          <a:cs typeface="Trebuchet MS"/>
                        </a:rPr>
                        <a:t>e</a:t>
                      </a:r>
                      <a:r>
                        <a:rPr sz="1200" spc="-5" dirty="0">
                          <a:latin typeface="Trebuchet MS"/>
                          <a:cs typeface="Trebuchet MS"/>
                        </a:rPr>
                        <a:t>n</a:t>
                      </a:r>
                      <a:r>
                        <a:rPr sz="1200" dirty="0">
                          <a:latin typeface="Trebuchet MS"/>
                          <a:cs typeface="Trebuchet MS"/>
                        </a:rPr>
                        <a:t>e</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l</a:t>
                      </a:r>
                      <a:r>
                        <a:rPr sz="1200" dirty="0">
                          <a:latin typeface="Trebuchet MS"/>
                          <a:cs typeface="Trebuchet MS"/>
                        </a:rPr>
                        <a:t>y</a:t>
                      </a:r>
                      <a:r>
                        <a:rPr sz="1200" spc="-90" dirty="0">
                          <a:latin typeface="Trebuchet MS"/>
                          <a:cs typeface="Trebuchet MS"/>
                        </a:rPr>
                        <a:t> </a:t>
                      </a:r>
                      <a:r>
                        <a:rPr sz="1200" spc="10" dirty="0">
                          <a:latin typeface="Trebuchet MS"/>
                          <a:cs typeface="Trebuchet MS"/>
                        </a:rPr>
                        <a:t>a</a:t>
                      </a:r>
                      <a:r>
                        <a:rPr sz="1200" dirty="0">
                          <a:latin typeface="Trebuchet MS"/>
                          <a:cs typeface="Trebuchet MS"/>
                        </a:rPr>
                        <a:t>t  </a:t>
                      </a:r>
                      <a:r>
                        <a:rPr sz="1200" spc="-5" dirty="0">
                          <a:latin typeface="Trebuchet MS"/>
                          <a:cs typeface="Trebuchet MS"/>
                        </a:rPr>
                        <a:t>m</a:t>
                      </a:r>
                      <a:r>
                        <a:rPr sz="1200" spc="-10" dirty="0">
                          <a:latin typeface="Trebuchet MS"/>
                          <a:cs typeface="Trebuchet MS"/>
                        </a:rPr>
                        <a:t>i</a:t>
                      </a:r>
                      <a:r>
                        <a:rPr sz="1200" spc="10" dirty="0">
                          <a:latin typeface="Trebuchet MS"/>
                          <a:cs typeface="Trebuchet MS"/>
                        </a:rPr>
                        <a:t>n</a:t>
                      </a:r>
                      <a:r>
                        <a:rPr sz="1200" spc="-10" dirty="0">
                          <a:latin typeface="Trebuchet MS"/>
                          <a:cs typeface="Trebuchet MS"/>
                        </a:rPr>
                        <a:t>i</a:t>
                      </a:r>
                      <a:r>
                        <a:rPr sz="1200" dirty="0">
                          <a:latin typeface="Trebuchet MS"/>
                          <a:cs typeface="Trebuchet MS"/>
                        </a:rPr>
                        <a:t>s</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ia</a:t>
                      </a:r>
                      <a:r>
                        <a:rPr sz="1200" dirty="0">
                          <a:latin typeface="Trebuchet MS"/>
                          <a:cs typeface="Trebuchet MS"/>
                        </a:rPr>
                        <a:t>l</a:t>
                      </a:r>
                      <a:r>
                        <a:rPr sz="1200" spc="-85" dirty="0">
                          <a:latin typeface="Trebuchet MS"/>
                          <a:cs typeface="Trebuchet MS"/>
                        </a:rPr>
                        <a:t> </a:t>
                      </a:r>
                      <a:r>
                        <a:rPr sz="1200" spc="5" dirty="0">
                          <a:latin typeface="Trebuchet MS"/>
                          <a:cs typeface="Trebuchet MS"/>
                        </a:rPr>
                        <a:t>le</a:t>
                      </a:r>
                      <a:r>
                        <a:rPr sz="1200" dirty="0">
                          <a:latin typeface="Trebuchet MS"/>
                          <a:cs typeface="Trebuchet MS"/>
                        </a:rPr>
                        <a:t>v</a:t>
                      </a:r>
                      <a:r>
                        <a:rPr sz="1200" spc="5" dirty="0">
                          <a:latin typeface="Trebuchet MS"/>
                          <a:cs typeface="Trebuchet MS"/>
                        </a:rPr>
                        <a:t>e</a:t>
                      </a:r>
                      <a:r>
                        <a:rPr sz="1200" dirty="0">
                          <a:latin typeface="Trebuchet MS"/>
                          <a:cs typeface="Trebuchet MS"/>
                        </a:rPr>
                        <a:t>l</a:t>
                      </a:r>
                      <a:r>
                        <a:rPr sz="1200" spc="-85" dirty="0">
                          <a:latin typeface="Trebuchet MS"/>
                          <a:cs typeface="Trebuchet MS"/>
                        </a:rPr>
                        <a:t> </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at</a:t>
                      </a:r>
                    </a:p>
                    <a:p>
                      <a:pPr marL="106680">
                        <a:lnSpc>
                          <a:spcPts val="1175"/>
                        </a:lnSpc>
                      </a:pPr>
                      <a:r>
                        <a:rPr sz="1200" spc="-70" dirty="0">
                          <a:latin typeface="Trebuchet MS"/>
                          <a:cs typeface="Trebuchet MS"/>
                        </a:rPr>
                        <a:t>matter.</a:t>
                      </a:r>
                      <a:endParaRPr sz="1200" dirty="0">
                        <a:latin typeface="Trebuchet MS"/>
                        <a:cs typeface="Trebuchet MS"/>
                      </a:endParaRPr>
                    </a:p>
                    <a:p>
                      <a:pPr marL="106680" marR="151130">
                        <a:lnSpc>
                          <a:spcPct val="100200"/>
                        </a:lnSpc>
                        <a:spcBef>
                          <a:spcPts val="295"/>
                        </a:spcBef>
                        <a:buAutoNum type="arabicPeriod" startAt="6"/>
                        <a:tabLst>
                          <a:tab pos="226060" algn="l"/>
                        </a:tabLst>
                      </a:pPr>
                      <a:r>
                        <a:rPr sz="1200" dirty="0">
                          <a:latin typeface="Trebuchet MS"/>
                          <a:cs typeface="Trebuchet MS"/>
                        </a:rPr>
                        <a:t>…</a:t>
                      </a:r>
                      <a:r>
                        <a:rPr sz="1200" spc="-90" dirty="0">
                          <a:latin typeface="Trebuchet MS"/>
                          <a:cs typeface="Trebuchet MS"/>
                        </a:rPr>
                        <a:t> </a:t>
                      </a:r>
                      <a:r>
                        <a:rPr sz="1200" dirty="0">
                          <a:latin typeface="Trebuchet MS"/>
                          <a:cs typeface="Trebuchet MS"/>
                        </a:rPr>
                        <a:t>In</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a</a:t>
                      </a:r>
                      <a:r>
                        <a:rPr sz="1200" dirty="0">
                          <a:latin typeface="Trebuchet MS"/>
                          <a:cs typeface="Trebuchet MS"/>
                        </a:rPr>
                        <a:t>l  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nc</a:t>
                      </a:r>
                      <a:r>
                        <a:rPr sz="1200" dirty="0">
                          <a:latin typeface="Trebuchet MS"/>
                          <a:cs typeface="Trebuchet MS"/>
                        </a:rPr>
                        <a:t>y</a:t>
                      </a:r>
                      <a:r>
                        <a:rPr sz="1200" spc="-90" dirty="0">
                          <a:latin typeface="Trebuchet MS"/>
                          <a:cs typeface="Trebuchet MS"/>
                        </a:rPr>
                        <a:t> </a:t>
                      </a:r>
                      <a:r>
                        <a:rPr sz="1200" spc="10" dirty="0">
                          <a:latin typeface="Trebuchet MS"/>
                          <a:cs typeface="Trebuchet MS"/>
                        </a:rPr>
                        <a:t>w</a:t>
                      </a:r>
                      <a:r>
                        <a:rPr sz="1200" spc="-5" dirty="0">
                          <a:latin typeface="Trebuchet MS"/>
                          <a:cs typeface="Trebuchet MS"/>
                        </a:rPr>
                        <a:t>h</a:t>
                      </a:r>
                      <a:r>
                        <a:rPr sz="1200" spc="5" dirty="0">
                          <a:latin typeface="Trebuchet MS"/>
                          <a:cs typeface="Trebuchet MS"/>
                        </a:rPr>
                        <a:t>e</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dirty="0">
                          <a:latin typeface="Trebuchet MS"/>
                          <a:cs typeface="Trebuchet MS"/>
                        </a:rPr>
                        <a:t>o</a:t>
                      </a:r>
                      <a:r>
                        <a:rPr sz="1200" spc="-85" dirty="0">
                          <a:latin typeface="Trebuchet MS"/>
                          <a:cs typeface="Trebuchet MS"/>
                        </a:rPr>
                        <a:t>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dirty="0">
                          <a:latin typeface="Trebuchet MS"/>
                          <a:cs typeface="Trebuchet MS"/>
                        </a:rPr>
                        <a:t>u</a:t>
                      </a:r>
                      <a:r>
                        <a:rPr sz="1200" spc="-5" dirty="0">
                          <a:latin typeface="Trebuchet MS"/>
                          <a:cs typeface="Trebuchet MS"/>
                        </a:rPr>
                        <a:t>a</a:t>
                      </a:r>
                      <a:r>
                        <a:rPr sz="1200" spc="5" dirty="0">
                          <a:latin typeface="Trebuchet MS"/>
                          <a:cs typeface="Trebuchet MS"/>
                        </a:rPr>
                        <a:t>lly  </a:t>
                      </a:r>
                      <a:r>
                        <a:rPr sz="1200" spc="-5" dirty="0">
                          <a:latin typeface="Trebuchet MS"/>
                          <a:cs typeface="Trebuchet MS"/>
                        </a:rPr>
                        <a:t>acc</a:t>
                      </a:r>
                      <a:r>
                        <a:rPr sz="1200" spc="5" dirty="0">
                          <a:latin typeface="Trebuchet MS"/>
                          <a:cs typeface="Trebuchet MS"/>
                        </a:rPr>
                        <a:t>ep</a:t>
                      </a:r>
                      <a:r>
                        <a:rPr sz="1200" spc="-10" dirty="0">
                          <a:latin typeface="Trebuchet MS"/>
                          <a:cs typeface="Trebuchet MS"/>
                        </a:rPr>
                        <a:t>t</a:t>
                      </a:r>
                      <a:r>
                        <a:rPr sz="1200" spc="-5" dirty="0">
                          <a:latin typeface="Trebuchet MS"/>
                          <a:cs typeface="Trebuchet MS"/>
                        </a:rPr>
                        <a:t>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ha</a:t>
                      </a:r>
                      <a:r>
                        <a:rPr sz="1200" dirty="0">
                          <a:latin typeface="Trebuchet MS"/>
                          <a:cs typeface="Trebuchet MS"/>
                        </a:rPr>
                        <a:t>s  </a:t>
                      </a:r>
                      <a:r>
                        <a:rPr sz="1200" spc="-5" dirty="0">
                          <a:latin typeface="Trebuchet MS"/>
                          <a:cs typeface="Trebuchet MS"/>
                        </a:rPr>
                        <a:t>b</a:t>
                      </a:r>
                      <a:r>
                        <a:rPr sz="1200" spc="5" dirty="0">
                          <a:latin typeface="Trebuchet MS"/>
                          <a:cs typeface="Trebuchet MS"/>
                        </a:rPr>
                        <a:t>ee</a:t>
                      </a:r>
                      <a:r>
                        <a:rPr sz="1200" dirty="0">
                          <a:latin typeface="Trebuchet MS"/>
                          <a:cs typeface="Trebuchet MS"/>
                        </a:rPr>
                        <a:t>n</a:t>
                      </a:r>
                      <a:r>
                        <a:rPr sz="1200" spc="-90"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spc="-5" dirty="0">
                          <a:latin typeface="Trebuchet MS"/>
                          <a:cs typeface="Trebuchet MS"/>
                        </a:rPr>
                        <a:t>a</a:t>
                      </a:r>
                      <a:r>
                        <a:rPr sz="1200" dirty="0">
                          <a:latin typeface="Trebuchet MS"/>
                          <a:cs typeface="Trebuchet MS"/>
                        </a:rPr>
                        <a:t>t</a:t>
                      </a:r>
                      <a:r>
                        <a:rPr sz="1200" spc="-95" dirty="0">
                          <a:latin typeface="Trebuchet MS"/>
                          <a:cs typeface="Trebuchet MS"/>
                        </a:rPr>
                        <a:t> </a:t>
                      </a:r>
                      <a:r>
                        <a:rPr sz="1200" spc="-5" dirty="0">
                          <a:latin typeface="Trebuchet MS"/>
                          <a:cs typeface="Trebuchet MS"/>
                        </a:rPr>
                        <a:t>m</a:t>
                      </a:r>
                      <a:r>
                        <a:rPr sz="1200" spc="-10" dirty="0">
                          <a:latin typeface="Trebuchet MS"/>
                          <a:cs typeface="Trebuchet MS"/>
                        </a:rPr>
                        <a:t>i</a:t>
                      </a:r>
                      <a:r>
                        <a:rPr sz="1200" spc="10" dirty="0">
                          <a:latin typeface="Trebuchet MS"/>
                          <a:cs typeface="Trebuchet MS"/>
                        </a:rPr>
                        <a:t>n</a:t>
                      </a:r>
                      <a:r>
                        <a:rPr sz="1200" spc="-10" dirty="0">
                          <a:latin typeface="Trebuchet MS"/>
                          <a:cs typeface="Trebuchet MS"/>
                        </a:rPr>
                        <a:t>i</a:t>
                      </a:r>
                      <a:r>
                        <a:rPr sz="1200" spc="10" dirty="0">
                          <a:latin typeface="Trebuchet MS"/>
                          <a:cs typeface="Trebuchet MS"/>
                        </a:rPr>
                        <a:t>s</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a</a:t>
                      </a:r>
                      <a:r>
                        <a:rPr sz="1200" dirty="0">
                          <a:latin typeface="Trebuchet MS"/>
                          <a:cs typeface="Trebuchet MS"/>
                        </a:rPr>
                        <a:t>l  </a:t>
                      </a:r>
                      <a:r>
                        <a:rPr sz="1200" spc="5" dirty="0">
                          <a:latin typeface="Trebuchet MS"/>
                          <a:cs typeface="Trebuchet MS"/>
                        </a:rPr>
                        <a:t>le</a:t>
                      </a:r>
                      <a:r>
                        <a:rPr sz="1200" dirty="0">
                          <a:latin typeface="Trebuchet MS"/>
                          <a:cs typeface="Trebuchet MS"/>
                        </a:rPr>
                        <a:t>v</a:t>
                      </a:r>
                      <a:r>
                        <a:rPr sz="1200" spc="5" dirty="0">
                          <a:latin typeface="Trebuchet MS"/>
                          <a:cs typeface="Trebuchet MS"/>
                        </a:rPr>
                        <a:t>el</a:t>
                      </a:r>
                      <a:r>
                        <a:rPr sz="1200" dirty="0">
                          <a:latin typeface="Trebuchet MS"/>
                          <a:cs typeface="Trebuchet MS"/>
                        </a:rPr>
                        <a:t>,</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wh</a:t>
                      </a:r>
                      <a:r>
                        <a:rPr sz="1200" spc="5" dirty="0">
                          <a:latin typeface="Trebuchet MS"/>
                          <a:cs typeface="Trebuchet MS"/>
                        </a:rPr>
                        <a:t>i</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ma</a:t>
                      </a:r>
                      <a:r>
                        <a:rPr sz="1200" dirty="0">
                          <a:latin typeface="Trebuchet MS"/>
                          <a:cs typeface="Trebuchet MS"/>
                        </a:rPr>
                        <a:t>de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5" dirty="0">
                          <a:latin typeface="Trebuchet MS"/>
                          <a:cs typeface="Trebuchet MS"/>
                        </a:rPr>
                        <a:t>e</a:t>
                      </a:r>
                      <a:r>
                        <a:rPr sz="1200" dirty="0">
                          <a:latin typeface="Trebuchet MS"/>
                          <a:cs typeface="Trebuchet MS"/>
                        </a:rPr>
                        <a:t>st</a:t>
                      </a:r>
                      <a:r>
                        <a:rPr sz="1200" spc="-9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i</a:t>
                      </a:r>
                      <a:r>
                        <a:rPr sz="1200" dirty="0">
                          <a:latin typeface="Trebuchet MS"/>
                          <a:cs typeface="Trebuchet MS"/>
                        </a:rPr>
                        <a:t>n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dirty="0">
                          <a:latin typeface="Trebuchet MS"/>
                          <a:cs typeface="Trebuchet MS"/>
                        </a:rPr>
                        <a:t>5</a:t>
                      </a:r>
                      <a:r>
                        <a:rPr sz="1200" spc="-85" dirty="0">
                          <a:latin typeface="Trebuchet MS"/>
                          <a:cs typeface="Trebuchet MS"/>
                        </a:rPr>
                        <a:t> </a:t>
                      </a:r>
                      <a:r>
                        <a:rPr sz="1200" spc="-5" dirty="0">
                          <a:latin typeface="Trebuchet MS"/>
                          <a:cs typeface="Trebuchet MS"/>
                        </a:rPr>
                        <a:t>ma</a:t>
                      </a:r>
                      <a:r>
                        <a:rPr sz="1200" dirty="0">
                          <a:latin typeface="Trebuchet MS"/>
                          <a:cs typeface="Trebuchet MS"/>
                        </a:rPr>
                        <a:t>y</a:t>
                      </a:r>
                      <a:r>
                        <a:rPr sz="1200" spc="-90" dirty="0">
                          <a:latin typeface="Trebuchet MS"/>
                          <a:cs typeface="Trebuchet MS"/>
                        </a:rPr>
                        <a:t> </a:t>
                      </a:r>
                      <a:r>
                        <a:rPr sz="1200" dirty="0">
                          <a:latin typeface="Trebuchet MS"/>
                          <a:cs typeface="Trebuchet MS"/>
                        </a:rPr>
                        <a:t>d</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de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  sus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pr</a:t>
                      </a:r>
                      <a:r>
                        <a:rPr sz="1200" spc="5" dirty="0">
                          <a:latin typeface="Trebuchet MS"/>
                          <a:cs typeface="Trebuchet MS"/>
                        </a:rPr>
                        <a:t>o</a:t>
                      </a:r>
                      <a:r>
                        <a:rPr sz="1200" dirty="0">
                          <a:latin typeface="Trebuchet MS"/>
                          <a:cs typeface="Trebuchet MS"/>
                        </a:rPr>
                        <a:t>v</a:t>
                      </a:r>
                      <a:r>
                        <a:rPr sz="1200" spc="-10" dirty="0">
                          <a:latin typeface="Trebuchet MS"/>
                          <a:cs typeface="Trebuchet MS"/>
                        </a:rPr>
                        <a:t>i</a:t>
                      </a:r>
                      <a:r>
                        <a:rPr sz="1200" spc="10" dirty="0">
                          <a:latin typeface="Trebuchet MS"/>
                          <a:cs typeface="Trebuchet MS"/>
                        </a:rPr>
                        <a:t>s</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of  </a:t>
                      </a:r>
                      <a:r>
                        <a:rPr sz="1200" spc="-10" dirty="0">
                          <a:latin typeface="Trebuchet MS"/>
                          <a:cs typeface="Trebuchet MS"/>
                        </a:rPr>
                        <a:t>t</a:t>
                      </a:r>
                      <a:r>
                        <a:rPr sz="1200" spc="-5" dirty="0">
                          <a:latin typeface="Trebuchet MS"/>
                          <a:cs typeface="Trebuchet MS"/>
                        </a:rPr>
                        <a:t>hi</a:t>
                      </a:r>
                      <a:r>
                        <a:rPr sz="1200" dirty="0">
                          <a:latin typeface="Trebuchet MS"/>
                          <a:cs typeface="Trebuchet MS"/>
                        </a:rPr>
                        <a:t>s</a:t>
                      </a:r>
                      <a:r>
                        <a:rPr sz="1200" spc="-85" dirty="0">
                          <a:latin typeface="Trebuchet MS"/>
                          <a:cs typeface="Trebuchet MS"/>
                        </a:rPr>
                        <a:t> </a:t>
                      </a:r>
                      <a:r>
                        <a:rPr sz="1200" spc="10" dirty="0">
                          <a:latin typeface="Trebuchet MS"/>
                          <a:cs typeface="Trebuchet MS"/>
                        </a:rPr>
                        <a:t>A</a:t>
                      </a:r>
                      <a:r>
                        <a:rPr sz="1200" spc="-5" dirty="0">
                          <a:latin typeface="Trebuchet MS"/>
                          <a:cs typeface="Trebuchet MS"/>
                        </a:rPr>
                        <a:t>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80" dirty="0">
                          <a:latin typeface="Trebuchet MS"/>
                          <a:cs typeface="Trebuchet MS"/>
                        </a:rPr>
                        <a:t> </a:t>
                      </a:r>
                      <a:r>
                        <a:rPr sz="1200" spc="-5" dirty="0">
                          <a:latin typeface="Trebuchet MS"/>
                          <a:cs typeface="Trebuchet MS"/>
                        </a:rPr>
                        <a:t>in  acc</a:t>
                      </a:r>
                      <a:r>
                        <a:rPr sz="1200" spc="5" dirty="0">
                          <a:latin typeface="Trebuchet MS"/>
                          <a:cs typeface="Trebuchet MS"/>
                        </a:rPr>
                        <a:t>o</a:t>
                      </a:r>
                      <a:r>
                        <a:rPr sz="1200" spc="-5" dirty="0">
                          <a:latin typeface="Trebuchet MS"/>
                          <a:cs typeface="Trebuchet MS"/>
                        </a:rPr>
                        <a:t>r</a:t>
                      </a:r>
                      <a:r>
                        <a:rPr sz="1200" dirty="0">
                          <a:latin typeface="Trebuchet MS"/>
                          <a:cs typeface="Trebuchet MS"/>
                        </a:rPr>
                        <a:t>d</a:t>
                      </a:r>
                      <a:r>
                        <a:rPr sz="1200" spc="-5" dirty="0">
                          <a:latin typeface="Trebuchet MS"/>
                          <a:cs typeface="Trebuchet MS"/>
                        </a:rPr>
                        <a:t>a</a:t>
                      </a:r>
                      <a:r>
                        <a:rPr sz="1200" spc="10" dirty="0">
                          <a:latin typeface="Trebuchet MS"/>
                          <a:cs typeface="Trebuchet MS"/>
                        </a:rPr>
                        <a:t>n</a:t>
                      </a:r>
                      <a:r>
                        <a:rPr sz="1200" spc="-5" dirty="0">
                          <a:latin typeface="Trebuchet MS"/>
                          <a:cs typeface="Trebuchet MS"/>
                        </a:rPr>
                        <a:t>c</a:t>
                      </a:r>
                      <a:r>
                        <a:rPr sz="1200" dirty="0">
                          <a:latin typeface="Trebuchet MS"/>
                          <a:cs typeface="Trebuchet MS"/>
                        </a:rPr>
                        <a:t>e</a:t>
                      </a:r>
                      <a:r>
                        <a:rPr sz="1200" spc="-85" dirty="0">
                          <a:latin typeface="Trebuchet MS"/>
                          <a:cs typeface="Trebuchet MS"/>
                        </a:rPr>
                        <a:t> </a:t>
                      </a:r>
                      <a:r>
                        <a:rPr sz="1200" spc="-5" dirty="0">
                          <a:latin typeface="Trebuchet MS"/>
                          <a:cs typeface="Trebuchet MS"/>
                        </a:rPr>
                        <a:t>w</a:t>
                      </a:r>
                      <a:r>
                        <a:rPr sz="1200" spc="-10" dirty="0">
                          <a:latin typeface="Trebuchet MS"/>
                          <a:cs typeface="Trebuchet MS"/>
                        </a:rPr>
                        <a:t>i</a:t>
                      </a:r>
                      <a:r>
                        <a:rPr sz="1200" spc="5" dirty="0">
                          <a:latin typeface="Trebuchet MS"/>
                          <a:cs typeface="Trebuchet MS"/>
                        </a:rPr>
                        <a:t>t</a:t>
                      </a:r>
                      <a:r>
                        <a:rPr sz="1200" dirty="0">
                          <a:latin typeface="Trebuchet MS"/>
                          <a:cs typeface="Trebuchet MS"/>
                        </a:rPr>
                        <a:t>h  </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10" dirty="0">
                          <a:latin typeface="Trebuchet MS"/>
                          <a:cs typeface="Trebuchet MS"/>
                        </a:rPr>
                        <a:t>r</a:t>
                      </a:r>
                      <a:r>
                        <a:rPr sz="1200" spc="-5" dirty="0">
                          <a:latin typeface="Trebuchet MS"/>
                          <a:cs typeface="Trebuchet MS"/>
                        </a:rPr>
                        <a:t>na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al</a:t>
                      </a:r>
                      <a:r>
                        <a:rPr sz="1200" spc="-85" dirty="0">
                          <a:latin typeface="Trebuchet MS"/>
                          <a:cs typeface="Trebuchet MS"/>
                        </a:rPr>
                        <a:t> </a:t>
                      </a:r>
                      <a:r>
                        <a:rPr sz="1200" spc="5" dirty="0">
                          <a:latin typeface="Trebuchet MS"/>
                          <a:cs typeface="Trebuchet MS"/>
                        </a:rPr>
                        <a:t>l</a:t>
                      </a:r>
                      <a:r>
                        <a:rPr sz="1200" spc="-5" dirty="0">
                          <a:latin typeface="Trebuchet MS"/>
                          <a:cs typeface="Trebuchet MS"/>
                        </a:rPr>
                        <a:t>aw</a:t>
                      </a:r>
                      <a:r>
                        <a:rPr sz="1200" dirty="0">
                          <a:latin typeface="Trebuchet MS"/>
                          <a:cs typeface="Trebuchet MS"/>
                        </a:rPr>
                        <a:t>.</a:t>
                      </a:r>
                      <a:r>
                        <a:rPr sz="1200" spc="-90" dirty="0">
                          <a:latin typeface="Trebuchet MS"/>
                          <a:cs typeface="Trebuchet MS"/>
                        </a:rPr>
                        <a:t> </a:t>
                      </a: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  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mm</a:t>
                      </a:r>
                      <a:r>
                        <a:rPr sz="1200" spc="5" dirty="0">
                          <a:latin typeface="Trebuchet MS"/>
                          <a:cs typeface="Trebuchet MS"/>
                        </a:rPr>
                        <a:t>e</a:t>
                      </a:r>
                      <a:r>
                        <a:rPr sz="1200" dirty="0">
                          <a:latin typeface="Trebuchet MS"/>
                          <a:cs typeface="Trebuchet MS"/>
                        </a:rPr>
                        <a:t>d</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el</a:t>
                      </a:r>
                      <a:r>
                        <a:rPr sz="1200" dirty="0">
                          <a:latin typeface="Trebuchet MS"/>
                          <a:cs typeface="Trebuchet MS"/>
                        </a:rPr>
                        <a:t>y</a:t>
                      </a:r>
                      <a:r>
                        <a:rPr sz="1200" spc="-90"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y</a:t>
                      </a:r>
                      <a:r>
                        <a:rPr sz="1200" dirty="0">
                          <a:latin typeface="Trebuchet MS"/>
                          <a:cs typeface="Trebuchet MS"/>
                        </a:rPr>
                        <a:t>,</a:t>
                      </a:r>
                      <a:r>
                        <a:rPr sz="1200" spc="-90"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wr</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ng</a:t>
                      </a:r>
                      <a:r>
                        <a:rPr sz="1200" dirty="0">
                          <a:latin typeface="Trebuchet MS"/>
                          <a:cs typeface="Trebuchet MS"/>
                        </a:rPr>
                        <a:t>,</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i</a:t>
                      </a:r>
                      <a:r>
                        <a:rPr sz="1200" spc="-10" dirty="0">
                          <a:latin typeface="Trebuchet MS"/>
                          <a:cs typeface="Trebuchet MS"/>
                        </a:rPr>
                        <a:t>t</a:t>
                      </a:r>
                      <a:r>
                        <a:rPr sz="1200" dirty="0">
                          <a:latin typeface="Trebuchet MS"/>
                          <a:cs typeface="Trebuchet MS"/>
                        </a:rPr>
                        <a:t>s  d</a:t>
                      </a:r>
                      <a:r>
                        <a:rPr sz="1200" spc="5" dirty="0">
                          <a:latin typeface="Trebuchet MS"/>
                          <a:cs typeface="Trebuchet MS"/>
                        </a:rPr>
                        <a:t>e</a:t>
                      </a:r>
                      <a:r>
                        <a:rPr sz="1200" spc="-5" dirty="0">
                          <a:latin typeface="Trebuchet MS"/>
                          <a:cs typeface="Trebuchet MS"/>
                        </a:rPr>
                        <a:t>c</a:t>
                      </a:r>
                      <a:r>
                        <a:rPr sz="1200" spc="-10" dirty="0">
                          <a:latin typeface="Trebuchet MS"/>
                          <a:cs typeface="Trebuchet MS"/>
                        </a:rPr>
                        <a:t>i</a:t>
                      </a:r>
                      <a:r>
                        <a:rPr sz="1200" dirty="0">
                          <a:latin typeface="Trebuchet MS"/>
                          <a:cs typeface="Trebuchet MS"/>
                        </a:rPr>
                        <a:t>s</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app</a:t>
                      </a:r>
                      <a:r>
                        <a:rPr sz="1200" spc="5" dirty="0">
                          <a:latin typeface="Trebuchet MS"/>
                          <a:cs typeface="Trebuchet MS"/>
                        </a:rPr>
                        <a:t>l</a:t>
                      </a:r>
                      <a:r>
                        <a:rPr sz="1200" dirty="0">
                          <a:latin typeface="Trebuchet MS"/>
                          <a:cs typeface="Trebuchet MS"/>
                        </a:rPr>
                        <a:t>y</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at  d</a:t>
                      </a:r>
                      <a:r>
                        <a:rPr sz="1200" spc="5" dirty="0">
                          <a:latin typeface="Trebuchet MS"/>
                          <a:cs typeface="Trebuchet MS"/>
                        </a:rPr>
                        <a:t>e</a:t>
                      </a:r>
                      <a:r>
                        <a:rPr sz="1200" spc="-5" dirty="0">
                          <a:latin typeface="Trebuchet MS"/>
                          <a:cs typeface="Trebuchet MS"/>
                        </a:rPr>
                        <a:t>ci</a:t>
                      </a:r>
                      <a:r>
                        <a:rPr sz="1200" dirty="0">
                          <a:latin typeface="Trebuchet MS"/>
                          <a:cs typeface="Trebuchet MS"/>
                        </a:rPr>
                        <a:t>s</a:t>
                      </a:r>
                      <a:r>
                        <a:rPr sz="1200" spc="-5"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mi</a:t>
                      </a:r>
                      <a:r>
                        <a:rPr sz="1200" spc="10" dirty="0">
                          <a:latin typeface="Trebuchet MS"/>
                          <a:cs typeface="Trebuchet MS"/>
                        </a:rPr>
                        <a:t>n</a:t>
                      </a:r>
                      <a:r>
                        <a:rPr sz="1200" spc="-5" dirty="0">
                          <a:latin typeface="Trebuchet MS"/>
                          <a:cs typeface="Trebuchet MS"/>
                        </a:rPr>
                        <a:t>im</a:t>
                      </a:r>
                      <a:r>
                        <a:rPr sz="1200" spc="15" dirty="0">
                          <a:latin typeface="Trebuchet MS"/>
                          <a:cs typeface="Trebuchet MS"/>
                        </a:rPr>
                        <a:t>u</a:t>
                      </a:r>
                      <a:r>
                        <a:rPr sz="1200" dirty="0">
                          <a:latin typeface="Trebuchet MS"/>
                          <a:cs typeface="Trebuchet MS"/>
                        </a:rPr>
                        <a:t>m  </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o</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m</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c</a:t>
                      </a:r>
                      <a:r>
                        <a:rPr sz="1200" spc="5" dirty="0">
                          <a:latin typeface="Trebuchet MS"/>
                          <a:cs typeface="Trebuchet MS"/>
                        </a:rPr>
                        <a:t>e</a:t>
                      </a:r>
                      <a:r>
                        <a:rPr sz="1200" dirty="0">
                          <a:latin typeface="Trebuchet MS"/>
                          <a:cs typeface="Trebuchet MS"/>
                        </a:rPr>
                        <a:t>ss</a:t>
                      </a:r>
                      <a:r>
                        <a:rPr sz="1200" spc="-5" dirty="0">
                          <a:latin typeface="Trebuchet MS"/>
                          <a:cs typeface="Trebuchet MS"/>
                        </a:rPr>
                        <a:t>ar</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5" dirty="0">
                          <a:latin typeface="Trebuchet MS"/>
                          <a:cs typeface="Trebuchet MS"/>
                        </a:rPr>
                        <a:t>ol</a:t>
                      </a:r>
                      <a:r>
                        <a:rPr sz="1200" dirty="0">
                          <a:latin typeface="Trebuchet MS"/>
                          <a:cs typeface="Trebuchet MS"/>
                        </a:rPr>
                        <a:t>ve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10" dirty="0">
                          <a:latin typeface="Trebuchet MS"/>
                          <a:cs typeface="Trebuchet MS"/>
                        </a:rPr>
                        <a:t>i</a:t>
                      </a:r>
                      <a:r>
                        <a:rPr sz="1200" dirty="0">
                          <a:latin typeface="Trebuchet MS"/>
                          <a:cs typeface="Trebuchet MS"/>
                        </a:rPr>
                        <a:t>ssue</a:t>
                      </a:r>
                      <a:r>
                        <a:rPr sz="1200" spc="-85" dirty="0">
                          <a:latin typeface="Trebuchet MS"/>
                          <a:cs typeface="Trebuchet MS"/>
                        </a:rPr>
                        <a:t> </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  </a:t>
                      </a:r>
                      <a:r>
                        <a:rPr sz="1200" spc="-5" dirty="0">
                          <a:latin typeface="Trebuchet MS"/>
                          <a:cs typeface="Trebuchet MS"/>
                        </a:rPr>
                        <a:t>m</a:t>
                      </a:r>
                      <a:r>
                        <a:rPr sz="1200" dirty="0">
                          <a:latin typeface="Trebuchet MS"/>
                          <a:cs typeface="Trebuchet MS"/>
                        </a:rPr>
                        <a:t>a</a:t>
                      </a:r>
                      <a:r>
                        <a:rPr sz="1200" spc="-5" dirty="0">
                          <a:latin typeface="Trebuchet MS"/>
                          <a:cs typeface="Trebuchet MS"/>
                        </a:rPr>
                        <a:t>nn</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a</a:t>
                      </a:r>
                      <a:r>
                        <a:rPr sz="1200" spc="5" dirty="0">
                          <a:latin typeface="Trebuchet MS"/>
                          <a:cs typeface="Trebuchet MS"/>
                        </a:rPr>
                        <a:t>c</a:t>
                      </a:r>
                      <a:r>
                        <a:rPr sz="1200" spc="-5" dirty="0">
                          <a:latin typeface="Trebuchet MS"/>
                          <a:cs typeface="Trebuchet MS"/>
                        </a:rPr>
                        <a:t>c</a:t>
                      </a:r>
                      <a:r>
                        <a:rPr sz="1200" dirty="0">
                          <a:latin typeface="Trebuchet MS"/>
                          <a:cs typeface="Trebuchet MS"/>
                        </a:rPr>
                        <a:t>e</a:t>
                      </a:r>
                      <a:r>
                        <a:rPr sz="1200" spc="-5" dirty="0">
                          <a:latin typeface="Trebuchet MS"/>
                          <a:cs typeface="Trebuchet MS"/>
                        </a:rPr>
                        <a:t>p</a:t>
                      </a:r>
                      <a:r>
                        <a:rPr sz="1200" spc="5" dirty="0">
                          <a:latin typeface="Trebuchet MS"/>
                          <a:cs typeface="Trebuchet MS"/>
                        </a:rPr>
                        <a:t>t</a:t>
                      </a:r>
                      <a:r>
                        <a:rPr sz="1200" spc="-5" dirty="0">
                          <a:latin typeface="Trebuchet MS"/>
                          <a:cs typeface="Trebuchet MS"/>
                        </a:rPr>
                        <a:t>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65" dirty="0">
                          <a:latin typeface="Trebuchet MS"/>
                          <a:cs typeface="Trebuchet MS"/>
                        </a:rPr>
                        <a:t>Parties.</a:t>
                      </a:r>
                      <a:endParaRPr sz="1200" dirty="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680" marR="233045">
                        <a:lnSpc>
                          <a:spcPts val="1200"/>
                        </a:lnSpc>
                        <a:spcBef>
                          <a:spcPts val="10"/>
                        </a:spcBef>
                      </a:pPr>
                      <a:r>
                        <a:rPr sz="1200" spc="5" dirty="0">
                          <a:latin typeface="Trebuchet MS"/>
                          <a:cs typeface="Trebuchet MS"/>
                        </a:rPr>
                        <a:t>6</a:t>
                      </a:r>
                      <a:r>
                        <a:rPr sz="1200" dirty="0">
                          <a:latin typeface="Trebuchet MS"/>
                          <a:cs typeface="Trebuchet MS"/>
                        </a:rPr>
                        <a:t>.</a:t>
                      </a:r>
                      <a:r>
                        <a:rPr sz="1200" spc="-90" dirty="0">
                          <a:latin typeface="Trebuchet MS"/>
                          <a:cs typeface="Trebuchet MS"/>
                        </a:rPr>
                        <a:t> </a:t>
                      </a:r>
                      <a:r>
                        <a:rPr sz="1200" spc="5" dirty="0">
                          <a:latin typeface="Trebuchet MS"/>
                          <a:cs typeface="Trebuchet MS"/>
                        </a:rPr>
                        <a:t>[</a:t>
                      </a:r>
                      <a:r>
                        <a:rPr sz="1200" dirty="0">
                          <a:latin typeface="Trebuchet MS"/>
                          <a:cs typeface="Trebuchet MS"/>
                        </a:rPr>
                        <a:t>I</a:t>
                      </a:r>
                      <a:r>
                        <a:rPr sz="1200" spc="5" dirty="0">
                          <a:latin typeface="Trebuchet MS"/>
                          <a:cs typeface="Trebuchet MS"/>
                        </a:rPr>
                        <a:t>]</a:t>
                      </a:r>
                      <a:r>
                        <a:rPr sz="1200" dirty="0">
                          <a:latin typeface="Trebuchet MS"/>
                          <a:cs typeface="Trebuchet MS"/>
                        </a:rPr>
                        <a:t>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spc="10" dirty="0">
                          <a:latin typeface="Trebuchet MS"/>
                          <a:cs typeface="Trebuchet MS"/>
                        </a:rPr>
                        <a:t>s</a:t>
                      </a:r>
                      <a:r>
                        <a:rPr sz="1200" spc="-5" dirty="0">
                          <a:latin typeface="Trebuchet MS"/>
                          <a:cs typeface="Trebuchet MS"/>
                        </a:rPr>
                        <a:t>i</a:t>
                      </a:r>
                      <a:r>
                        <a:rPr sz="1200" dirty="0">
                          <a:latin typeface="Trebuchet MS"/>
                          <a:cs typeface="Trebuchet MS"/>
                        </a:rPr>
                        <a:t>d</a:t>
                      </a:r>
                      <a:r>
                        <a:rPr sz="1200" spc="5" dirty="0">
                          <a:latin typeface="Trebuchet MS"/>
                          <a:cs typeface="Trebuchet MS"/>
                        </a:rPr>
                        <a:t>e</a:t>
                      </a:r>
                      <a:r>
                        <a:rPr sz="1200" spc="-5" dirty="0">
                          <a:latin typeface="Trebuchet MS"/>
                          <a:cs typeface="Trebuchet MS"/>
                        </a:rPr>
                        <a:t>r</a:t>
                      </a:r>
                      <a:r>
                        <a:rPr sz="1200" dirty="0">
                          <a:latin typeface="Trebuchet MS"/>
                          <a:cs typeface="Trebuchet MS"/>
                        </a:rPr>
                        <a:t>s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75" dirty="0">
                          <a:latin typeface="Trebuchet MS"/>
                          <a:cs typeface="Trebuchet MS"/>
                        </a:rPr>
                        <a:t> </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  v</a:t>
                      </a:r>
                      <a:r>
                        <a:rPr sz="1200" spc="-10" dirty="0">
                          <a:latin typeface="Trebuchet MS"/>
                          <a:cs typeface="Trebuchet MS"/>
                        </a:rPr>
                        <a:t>i</a:t>
                      </a:r>
                      <a:r>
                        <a:rPr sz="1200" spc="5" dirty="0">
                          <a:latin typeface="Trebuchet MS"/>
                          <a:cs typeface="Trebuchet MS"/>
                        </a:rPr>
                        <a:t>ol</a:t>
                      </a:r>
                      <a:r>
                        <a:rPr sz="1200" spc="-5"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a:t>
                      </a:r>
                    </a:p>
                    <a:p>
                      <a:pPr marL="106680" marR="149860">
                        <a:lnSpc>
                          <a:spcPts val="1200"/>
                        </a:lnSpc>
                        <a:spcBef>
                          <a:spcPts val="15"/>
                        </a:spcBef>
                      </a:pP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dirty="0">
                          <a:latin typeface="Trebuchet MS"/>
                          <a:cs typeface="Trebuchet MS"/>
                        </a:rPr>
                        <a:t>al</a:t>
                      </a:r>
                      <a:r>
                        <a:rPr sz="1200" spc="-85" dirty="0">
                          <a:latin typeface="Trebuchet MS"/>
                          <a:cs typeface="Trebuchet MS"/>
                        </a:rPr>
                        <a:t>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e</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ut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a:t>
                      </a:r>
                      <a:r>
                        <a:rPr sz="1200" spc="-5" dirty="0">
                          <a:latin typeface="Trebuchet MS"/>
                          <a:cs typeface="Trebuchet MS"/>
                        </a:rPr>
                        <a:t>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9</a:t>
                      </a:r>
                      <a:r>
                        <a:rPr sz="1200" spc="-85"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18,  e</a:t>
                      </a:r>
                      <a:r>
                        <a:rPr sz="1200" spc="-10" dirty="0">
                          <a:latin typeface="Trebuchet MS"/>
                          <a:cs typeface="Trebuchet MS"/>
                        </a:rPr>
                        <a:t>x</a:t>
                      </a:r>
                      <a:r>
                        <a:rPr sz="1200" spc="-5" dirty="0">
                          <a:latin typeface="Trebuchet MS"/>
                          <a:cs typeface="Trebuchet MS"/>
                        </a:rPr>
                        <a:t>c</a:t>
                      </a:r>
                      <a:r>
                        <a:rPr sz="1200" spc="5" dirty="0">
                          <a:latin typeface="Trebuchet MS"/>
                          <a:cs typeface="Trebuchet MS"/>
                        </a:rPr>
                        <a:t>e</a:t>
                      </a:r>
                      <a:r>
                        <a:rPr sz="1200" spc="-5" dirty="0">
                          <a:latin typeface="Trebuchet MS"/>
                          <a:cs typeface="Trebuchet MS"/>
                        </a:rPr>
                        <a:t>p</a:t>
                      </a:r>
                      <a:r>
                        <a:rPr sz="1200" dirty="0">
                          <a:latin typeface="Trebuchet MS"/>
                          <a:cs typeface="Trebuchet MS"/>
                        </a:rPr>
                        <a:t>t</a:t>
                      </a:r>
                      <a:r>
                        <a:rPr sz="1200" spc="-8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ca</a:t>
                      </a:r>
                      <a:r>
                        <a:rPr sz="1200" dirty="0">
                          <a:latin typeface="Trebuchet MS"/>
                          <a:cs typeface="Trebuchet MS"/>
                        </a:rPr>
                        <a:t>se</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cia</a:t>
                      </a:r>
                      <a:r>
                        <a:rPr sz="1200" dirty="0">
                          <a:latin typeface="Trebuchet MS"/>
                          <a:cs typeface="Trebuchet MS"/>
                        </a:rPr>
                        <a:t>l  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nc</a:t>
                      </a:r>
                      <a:r>
                        <a:rPr sz="1200" dirty="0">
                          <a:latin typeface="Trebuchet MS"/>
                          <a:cs typeface="Trebuchet MS"/>
                        </a:rPr>
                        <a:t>y</a:t>
                      </a:r>
                      <a:r>
                        <a:rPr sz="1200" spc="-90" dirty="0">
                          <a:latin typeface="Trebuchet MS"/>
                          <a:cs typeface="Trebuchet MS"/>
                        </a:rPr>
                        <a:t> </a:t>
                      </a:r>
                      <a:r>
                        <a:rPr sz="1200" dirty="0">
                          <a:latin typeface="Trebuchet MS"/>
                          <a:cs typeface="Trebuchet MS"/>
                        </a:rPr>
                        <a:t>…</a:t>
                      </a:r>
                      <a:r>
                        <a:rPr sz="1200" spc="-75" dirty="0">
                          <a:latin typeface="Trebuchet MS"/>
                          <a:cs typeface="Trebuchet MS"/>
                        </a:rPr>
                        <a:t> </a:t>
                      </a:r>
                      <a:r>
                        <a:rPr sz="1200" spc="-10" dirty="0">
                          <a:latin typeface="Trebuchet MS"/>
                          <a:cs typeface="Trebuchet MS"/>
                        </a:rPr>
                        <a:t>i</a:t>
                      </a:r>
                      <a:r>
                        <a:rPr sz="1200" dirty="0">
                          <a:latin typeface="Trebuchet MS"/>
                          <a:cs typeface="Trebuchet MS"/>
                        </a:rPr>
                        <a:t>t</a:t>
                      </a:r>
                      <a:r>
                        <a:rPr sz="1200" spc="-95" dirty="0">
                          <a:latin typeface="Trebuchet MS"/>
                          <a:cs typeface="Trebuchet MS"/>
                        </a:rPr>
                        <a:t> </a:t>
                      </a:r>
                      <a:r>
                        <a:rPr sz="1200" dirty="0">
                          <a:latin typeface="Trebuchet MS"/>
                          <a:cs typeface="Trebuchet MS"/>
                        </a:rPr>
                        <a:t>s</a:t>
                      </a:r>
                      <a:r>
                        <a:rPr sz="1200" spc="-5" dirty="0">
                          <a:latin typeface="Trebuchet MS"/>
                          <a:cs typeface="Trebuchet MS"/>
                        </a:rPr>
                        <a:t>h</a:t>
                      </a:r>
                      <a:r>
                        <a:rPr sz="1200" dirty="0">
                          <a:latin typeface="Trebuchet MS"/>
                          <a:cs typeface="Trebuchet MS"/>
                        </a:rPr>
                        <a:t>all</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he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spc="-5" dirty="0">
                          <a:latin typeface="Trebuchet MS"/>
                          <a:cs typeface="Trebuchet MS"/>
                        </a:rPr>
                        <a:t>y</a:t>
                      </a:r>
                      <a:r>
                        <a:rPr sz="1200" dirty="0">
                          <a:latin typeface="Trebuchet MS"/>
                          <a:cs typeface="Trebuchet MS"/>
                        </a:rPr>
                        <a:t>,</a:t>
                      </a:r>
                      <a:r>
                        <a:rPr sz="1200" spc="-90" dirty="0">
                          <a:latin typeface="Trebuchet MS"/>
                          <a:cs typeface="Trebuchet MS"/>
                        </a:rPr>
                        <a:t> </a:t>
                      </a:r>
                      <a:r>
                        <a:rPr sz="1200" spc="-5" dirty="0">
                          <a:latin typeface="Trebuchet MS"/>
                          <a:cs typeface="Trebuchet MS"/>
                        </a:rPr>
                        <a:t>pr</a:t>
                      </a:r>
                      <a:r>
                        <a:rPr sz="1200" spc="5" dirty="0">
                          <a:latin typeface="Trebuchet MS"/>
                          <a:cs typeface="Trebuchet MS"/>
                        </a:rPr>
                        <a:t>e</a:t>
                      </a:r>
                      <a:r>
                        <a:rPr sz="1200" dirty="0">
                          <a:latin typeface="Trebuchet MS"/>
                          <a:cs typeface="Trebuchet MS"/>
                        </a:rPr>
                        <a:t>s</a:t>
                      </a:r>
                      <a:r>
                        <a:rPr sz="1200" spc="5" dirty="0">
                          <a:latin typeface="Trebuchet MS"/>
                          <a:cs typeface="Trebuchet MS"/>
                        </a:rPr>
                        <a:t>e</a:t>
                      </a:r>
                      <a:r>
                        <a:rPr sz="1200" spc="10" dirty="0">
                          <a:latin typeface="Trebuchet MS"/>
                          <a:cs typeface="Trebuchet MS"/>
                        </a:rPr>
                        <a:t>n</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a</a:t>
                      </a:r>
                      <a:r>
                        <a:rPr sz="1200" spc="5" dirty="0">
                          <a:latin typeface="Trebuchet MS"/>
                          <a:cs typeface="Trebuchet MS"/>
                        </a:rPr>
                        <a:t>ll  </a:t>
                      </a:r>
                      <a:r>
                        <a:rPr sz="1200" spc="-5" dirty="0">
                          <a:latin typeface="Trebuchet MS"/>
                          <a:cs typeface="Trebuchet MS"/>
                        </a:rPr>
                        <a:t>r</a:t>
                      </a:r>
                      <a:r>
                        <a:rPr sz="1200" spc="5" dirty="0">
                          <a:latin typeface="Trebuchet MS"/>
                          <a:cs typeface="Trebuchet MS"/>
                        </a:rPr>
                        <a:t>ele</a:t>
                      </a:r>
                      <a:r>
                        <a:rPr sz="1200" dirty="0">
                          <a:latin typeface="Trebuchet MS"/>
                          <a:cs typeface="Trebuchet MS"/>
                        </a:rPr>
                        <a:t>v</a:t>
                      </a:r>
                      <a:r>
                        <a:rPr sz="1200" spc="-5" dirty="0">
                          <a:latin typeface="Trebuchet MS"/>
                          <a:cs typeface="Trebuchet MS"/>
                        </a:rPr>
                        <a:t>an</a:t>
                      </a:r>
                      <a:r>
                        <a:rPr sz="1200" dirty="0">
                          <a:latin typeface="Trebuchet MS"/>
                          <a:cs typeface="Trebuchet MS"/>
                        </a:rPr>
                        <a:t>t</a:t>
                      </a:r>
                      <a:r>
                        <a:rPr sz="1200" spc="-95" dirty="0">
                          <a:latin typeface="Trebuchet MS"/>
                          <a:cs typeface="Trebuchet MS"/>
                        </a:rPr>
                        <a:t> </a:t>
                      </a:r>
                      <a:r>
                        <a:rPr sz="1200" spc="-5" dirty="0">
                          <a:latin typeface="Trebuchet MS"/>
                          <a:cs typeface="Trebuchet MS"/>
                        </a:rPr>
                        <a:t>inf</a:t>
                      </a:r>
                      <a:r>
                        <a:rPr sz="1200" spc="5" dirty="0">
                          <a:latin typeface="Trebuchet MS"/>
                          <a:cs typeface="Trebuchet MS"/>
                        </a:rPr>
                        <a:t>o</a:t>
                      </a:r>
                      <a:r>
                        <a:rPr sz="1200" spc="10" dirty="0">
                          <a:latin typeface="Trebuchet MS"/>
                          <a:cs typeface="Trebuchet MS"/>
                        </a:rPr>
                        <a:t>r</a:t>
                      </a:r>
                      <a:r>
                        <a:rPr sz="1200" spc="-5" dirty="0">
                          <a:latin typeface="Trebuchet MS"/>
                          <a:cs typeface="Trebuchet MS"/>
                        </a:rPr>
                        <a:t>m</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dirty="0">
                          <a:latin typeface="Trebuchet MS"/>
                          <a:cs typeface="Trebuchet MS"/>
                        </a:rPr>
                        <a:t>n</a:t>
                      </a:r>
                    </a:p>
                    <a:p>
                      <a:pPr marL="106680" marR="257175">
                        <a:lnSpc>
                          <a:spcPts val="1200"/>
                        </a:lnSpc>
                        <a:spcBef>
                          <a:spcPts val="10"/>
                        </a:spcBef>
                      </a:pP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10" dirty="0">
                          <a:latin typeface="Trebuchet MS"/>
                          <a:cs typeface="Trebuchet MS"/>
                        </a:rPr>
                        <a:t>i</a:t>
                      </a:r>
                      <a:r>
                        <a:rPr sz="1200" spc="-5" dirty="0">
                          <a:latin typeface="Trebuchet MS"/>
                          <a:cs typeface="Trebuchet MS"/>
                        </a:rPr>
                        <a:t>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o</a:t>
                      </a:r>
                      <a:r>
                        <a:rPr sz="1200" spc="-5" dirty="0">
                          <a:latin typeface="Trebuchet MS"/>
                          <a:cs typeface="Trebuchet MS"/>
                        </a:rPr>
                        <a:t>r</a:t>
                      </a:r>
                      <a:r>
                        <a:rPr sz="1200" spc="5" dirty="0">
                          <a:latin typeface="Trebuchet MS"/>
                          <a:cs typeface="Trebuchet MS"/>
                        </a:rPr>
                        <a:t>o</a:t>
                      </a:r>
                      <a:r>
                        <a:rPr sz="1200" dirty="0">
                          <a:latin typeface="Trebuchet MS"/>
                          <a:cs typeface="Trebuchet MS"/>
                        </a:rPr>
                        <a:t>u</a:t>
                      </a:r>
                      <a:r>
                        <a:rPr sz="1200" spc="-5" dirty="0">
                          <a:latin typeface="Trebuchet MS"/>
                          <a:cs typeface="Trebuchet MS"/>
                        </a:rPr>
                        <a:t>g</a:t>
                      </a:r>
                      <a:r>
                        <a:rPr sz="1200" dirty="0">
                          <a:latin typeface="Trebuchet MS"/>
                          <a:cs typeface="Trebuchet MS"/>
                        </a:rPr>
                        <a:t>h  </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a</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s</a:t>
                      </a:r>
                      <a:r>
                        <a:rPr sz="1200" spc="-10" dirty="0">
                          <a:latin typeface="Trebuchet MS"/>
                          <a:cs typeface="Trebuchet MS"/>
                        </a:rPr>
                        <a:t>it</a:t>
                      </a:r>
                      <a:r>
                        <a:rPr sz="1200" dirty="0">
                          <a:latin typeface="Trebuchet MS"/>
                          <a:cs typeface="Trebuchet MS"/>
                        </a:rPr>
                        <a:t>u</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10" dirty="0">
                          <a:latin typeface="Trebuchet MS"/>
                          <a:cs typeface="Trebuchet MS"/>
                        </a:rPr>
                        <a:t>n</a:t>
                      </a:r>
                      <a:r>
                        <a:rPr sz="1200" dirty="0">
                          <a:latin typeface="Trebuchet MS"/>
                          <a:cs typeface="Trebuchet MS"/>
                        </a:rPr>
                        <a:t>,</a:t>
                      </a:r>
                      <a:r>
                        <a:rPr sz="1200" spc="-90"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dirty="0">
                          <a:latin typeface="Trebuchet MS"/>
                          <a:cs typeface="Trebuchet MS"/>
                        </a:rPr>
                        <a:t>h</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v</a:t>
                      </a:r>
                      <a:r>
                        <a:rPr sz="1200" spc="-10" dirty="0">
                          <a:latin typeface="Trebuchet MS"/>
                          <a:cs typeface="Trebuchet MS"/>
                        </a:rPr>
                        <a:t>i</a:t>
                      </a:r>
                      <a:r>
                        <a:rPr sz="1200" spc="5" dirty="0">
                          <a:latin typeface="Trebuchet MS"/>
                          <a:cs typeface="Trebuchet MS"/>
                        </a:rPr>
                        <a:t>e</a:t>
                      </a:r>
                      <a:r>
                        <a:rPr sz="1200" dirty="0">
                          <a:latin typeface="Trebuchet MS"/>
                          <a:cs typeface="Trebuchet MS"/>
                        </a:rPr>
                        <a:t>w</a:t>
                      </a:r>
                      <a:r>
                        <a:rPr sz="1200" spc="-90" dirty="0">
                          <a:latin typeface="Trebuchet MS"/>
                          <a:cs typeface="Trebuchet MS"/>
                        </a:rPr>
                        <a:t> </a:t>
                      </a:r>
                      <a:r>
                        <a:rPr sz="1200" spc="-10" dirty="0">
                          <a:latin typeface="Trebuchet MS"/>
                          <a:cs typeface="Trebuchet MS"/>
                        </a:rPr>
                        <a:t>to  </a:t>
                      </a:r>
                      <a:r>
                        <a:rPr sz="1200" dirty="0">
                          <a:latin typeface="Trebuchet MS"/>
                          <a:cs typeface="Trebuchet MS"/>
                        </a:rPr>
                        <a:t>s</a:t>
                      </a:r>
                      <a:r>
                        <a:rPr sz="1200" spc="5" dirty="0">
                          <a:latin typeface="Trebuchet MS"/>
                          <a:cs typeface="Trebuchet MS"/>
                        </a:rPr>
                        <a:t>ee</a:t>
                      </a:r>
                      <a:r>
                        <a:rPr sz="1200" dirty="0">
                          <a:latin typeface="Trebuchet MS"/>
                          <a:cs typeface="Trebuchet MS"/>
                        </a:rPr>
                        <a:t>k</a:t>
                      </a:r>
                      <a:r>
                        <a:rPr sz="1200" spc="-10"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spc="15" dirty="0">
                          <a:latin typeface="Trebuchet MS"/>
                          <a:cs typeface="Trebuchet MS"/>
                        </a:rPr>
                        <a:t>u</a:t>
                      </a:r>
                      <a:r>
                        <a:rPr sz="1200" spc="-5" dirty="0">
                          <a:latin typeface="Trebuchet MS"/>
                          <a:cs typeface="Trebuchet MS"/>
                        </a:rPr>
                        <a:t>a</a:t>
                      </a:r>
                      <a:r>
                        <a:rPr sz="1200" spc="5" dirty="0">
                          <a:latin typeface="Trebuchet MS"/>
                          <a:cs typeface="Trebuchet MS"/>
                        </a:rPr>
                        <a:t>lly  </a:t>
                      </a:r>
                      <a:r>
                        <a:rPr sz="1200" spc="-5" dirty="0">
                          <a:latin typeface="Trebuchet MS"/>
                          <a:cs typeface="Trebuchet MS"/>
                        </a:rPr>
                        <a:t>acc</a:t>
                      </a:r>
                      <a:r>
                        <a:rPr sz="1200" spc="5" dirty="0">
                          <a:latin typeface="Trebuchet MS"/>
                          <a:cs typeface="Trebuchet MS"/>
                        </a:rPr>
                        <a:t>ep</a:t>
                      </a:r>
                      <a:r>
                        <a:rPr sz="1200" spc="-10" dirty="0">
                          <a:latin typeface="Trebuchet MS"/>
                          <a:cs typeface="Trebuchet MS"/>
                        </a:rPr>
                        <a:t>t</a:t>
                      </a:r>
                      <a:r>
                        <a:rPr sz="1200" spc="-5" dirty="0">
                          <a:latin typeface="Trebuchet MS"/>
                          <a:cs typeface="Trebuchet MS"/>
                        </a:rPr>
                        <a:t>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10" dirty="0">
                          <a:latin typeface="Trebuchet MS"/>
                          <a:cs typeface="Trebuchet MS"/>
                        </a:rPr>
                        <a:t>h</a:t>
                      </a:r>
                      <a:r>
                        <a:rPr sz="1200" spc="-5" dirty="0">
                          <a:latin typeface="Trebuchet MS"/>
                          <a:cs typeface="Trebuchet MS"/>
                        </a:rPr>
                        <a:t>i</a:t>
                      </a:r>
                      <a:r>
                        <a:rPr sz="1200" dirty="0">
                          <a:latin typeface="Trebuchet MS"/>
                          <a:cs typeface="Trebuchet MS"/>
                        </a:rPr>
                        <a:t>n  </a:t>
                      </a:r>
                      <a:r>
                        <a:rPr sz="1200" spc="5" dirty="0">
                          <a:latin typeface="Trebuchet MS"/>
                          <a:cs typeface="Trebuchet MS"/>
                        </a:rPr>
                        <a:t>6</a:t>
                      </a:r>
                      <a:r>
                        <a:rPr sz="1200" dirty="0">
                          <a:latin typeface="Trebuchet MS"/>
                          <a:cs typeface="Trebuchet MS"/>
                        </a:rPr>
                        <a:t>0</a:t>
                      </a:r>
                      <a:r>
                        <a:rPr sz="1200" spc="-85" dirty="0">
                          <a:latin typeface="Trebuchet MS"/>
                          <a:cs typeface="Trebuchet MS"/>
                        </a:rPr>
                        <a:t> </a:t>
                      </a:r>
                      <a:r>
                        <a:rPr sz="1200" dirty="0">
                          <a:latin typeface="Trebuchet MS"/>
                          <a:cs typeface="Trebuchet MS"/>
                        </a:rPr>
                        <a:t>d</a:t>
                      </a:r>
                      <a:r>
                        <a:rPr sz="1200" spc="-5" dirty="0">
                          <a:latin typeface="Trebuchet MS"/>
                          <a:cs typeface="Trebuchet MS"/>
                        </a:rPr>
                        <a:t>ay</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d</a:t>
                      </a:r>
                      <a:r>
                        <a:rPr sz="1200" spc="-5"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of</a:t>
                      </a:r>
                      <a:endParaRPr sz="1200" dirty="0">
                        <a:latin typeface="Trebuchet MS"/>
                        <a:cs typeface="Trebuchet MS"/>
                      </a:endParaRPr>
                    </a:p>
                    <a:p>
                      <a:pPr marL="106680" marR="188595">
                        <a:lnSpc>
                          <a:spcPts val="1200"/>
                        </a:lnSpc>
                        <a:spcBef>
                          <a:spcPts val="15"/>
                        </a:spcBef>
                      </a:pPr>
                      <a:r>
                        <a:rPr sz="1200" spc="-5" dirty="0">
                          <a:latin typeface="Trebuchet MS"/>
                          <a:cs typeface="Trebuchet MS"/>
                        </a:rPr>
                        <a:t>n</a:t>
                      </a:r>
                      <a:r>
                        <a:rPr sz="1200" spc="5" dirty="0">
                          <a:latin typeface="Trebuchet MS"/>
                          <a:cs typeface="Trebuchet MS"/>
                        </a:rPr>
                        <a:t>o</a:t>
                      </a:r>
                      <a:r>
                        <a:rPr sz="1200" spc="-10" dirty="0">
                          <a:latin typeface="Trebuchet MS"/>
                          <a:cs typeface="Trebuchet MS"/>
                        </a:rPr>
                        <a:t>ti</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dirty="0">
                          <a:latin typeface="Trebuchet MS"/>
                          <a:cs typeface="Trebuchet MS"/>
                        </a:rPr>
                        <a:t>S</a:t>
                      </a:r>
                      <a:r>
                        <a:rPr sz="1200" spc="-5" dirty="0">
                          <a:latin typeface="Trebuchet MS"/>
                          <a:cs typeface="Trebuchet MS"/>
                        </a:rPr>
                        <a:t>h</a:t>
                      </a:r>
                      <a:r>
                        <a:rPr sz="1200" spc="5" dirty="0">
                          <a:latin typeface="Trebuchet MS"/>
                          <a:cs typeface="Trebuchet MS"/>
                        </a:rPr>
                        <a:t>o</a:t>
                      </a:r>
                      <a:r>
                        <a:rPr sz="1200" dirty="0">
                          <a:latin typeface="Trebuchet MS"/>
                          <a:cs typeface="Trebuchet MS"/>
                        </a:rPr>
                        <a:t>u</a:t>
                      </a:r>
                      <a:r>
                        <a:rPr sz="1200" spc="5" dirty="0">
                          <a:latin typeface="Trebuchet MS"/>
                          <a:cs typeface="Trebuchet MS"/>
                        </a:rPr>
                        <a:t>l</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spc="-5" dirty="0">
                          <a:latin typeface="Trebuchet MS"/>
                          <a:cs typeface="Trebuchet MS"/>
                        </a:rPr>
                        <a:t>b</a:t>
                      </a:r>
                      <a:r>
                        <a:rPr sz="1200" dirty="0">
                          <a:latin typeface="Trebuchet MS"/>
                          <a:cs typeface="Trebuchet MS"/>
                        </a:rPr>
                        <a:t>e  d</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dirty="0">
                          <a:latin typeface="Trebuchet MS"/>
                          <a:cs typeface="Trebuchet MS"/>
                        </a:rPr>
                        <a:t>t</a:t>
                      </a:r>
                      <a:r>
                        <a:rPr sz="1200" spc="-95" dirty="0">
                          <a:latin typeface="Trebuchet MS"/>
                          <a:cs typeface="Trebuchet MS"/>
                        </a:rPr>
                        <a:t> </a:t>
                      </a:r>
                      <a:r>
                        <a:rPr sz="1200" dirty="0">
                          <a:latin typeface="Trebuchet MS"/>
                          <a:cs typeface="Trebuchet MS"/>
                        </a:rPr>
                        <a:t>su</a:t>
                      </a:r>
                      <a:r>
                        <a:rPr sz="1200" spc="-5" dirty="0">
                          <a:latin typeface="Trebuchet MS"/>
                          <a:cs typeface="Trebuchet MS"/>
                        </a:rPr>
                        <a:t>ff</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i</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a:t>
                      </a:r>
                      <a:r>
                        <a:rPr sz="1200" spc="-8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Par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h</a:t>
                      </a:r>
                      <a:r>
                        <a:rPr sz="1200" spc="5" dirty="0">
                          <a:latin typeface="Trebuchet MS"/>
                          <a:cs typeface="Trebuchet MS"/>
                        </a:rPr>
                        <a:t>ol</a:t>
                      </a:r>
                      <a:r>
                        <a:rPr sz="1200" dirty="0">
                          <a:latin typeface="Trebuchet MS"/>
                          <a:cs typeface="Trebuchet MS"/>
                        </a:rPr>
                        <a:t>d</a:t>
                      </a:r>
                      <a:r>
                        <a:rPr sz="1200" spc="-85" dirty="0">
                          <a:latin typeface="Trebuchet MS"/>
                          <a:cs typeface="Trebuchet MS"/>
                        </a:rPr>
                        <a:t> </a:t>
                      </a:r>
                      <a:r>
                        <a:rPr sz="1200" dirty="0">
                          <a:latin typeface="Trebuchet MS"/>
                          <a:cs typeface="Trebuchet MS"/>
                        </a:rPr>
                        <a:t>s</a:t>
                      </a:r>
                      <a:r>
                        <a:rPr sz="1200" spc="-10" dirty="0">
                          <a:latin typeface="Trebuchet MS"/>
                          <a:cs typeface="Trebuchet MS"/>
                        </a:rPr>
                        <a:t>t</a:t>
                      </a:r>
                      <a:r>
                        <a:rPr sz="1200" spc="-5" dirty="0">
                          <a:latin typeface="Trebuchet MS"/>
                          <a:cs typeface="Trebuchet MS"/>
                        </a:rPr>
                        <a:t>r</a:t>
                      </a:r>
                      <a:r>
                        <a:rPr sz="1200" dirty="0">
                          <a:latin typeface="Trebuchet MS"/>
                          <a:cs typeface="Trebuchet MS"/>
                        </a:rPr>
                        <a:t>u</a:t>
                      </a:r>
                      <a:r>
                        <a:rPr sz="1200" spc="-5" dirty="0">
                          <a:latin typeface="Trebuchet MS"/>
                          <a:cs typeface="Trebuchet MS"/>
                        </a:rPr>
                        <a:t>c</a:t>
                      </a:r>
                      <a:r>
                        <a:rPr sz="1200" spc="-10" dirty="0">
                          <a:latin typeface="Trebuchet MS"/>
                          <a:cs typeface="Trebuchet MS"/>
                        </a:rPr>
                        <a:t>t</a:t>
                      </a:r>
                      <a:r>
                        <a:rPr sz="1200" dirty="0">
                          <a:latin typeface="Trebuchet MS"/>
                          <a:cs typeface="Trebuchet MS"/>
                        </a:rPr>
                        <a:t>u</a:t>
                      </a:r>
                      <a:r>
                        <a:rPr sz="1200" spc="-5" dirty="0">
                          <a:latin typeface="Trebuchet MS"/>
                          <a:cs typeface="Trebuchet MS"/>
                        </a:rPr>
                        <a:t>r</a:t>
                      </a:r>
                      <a:r>
                        <a:rPr sz="1200" spc="5" dirty="0">
                          <a:latin typeface="Trebuchet MS"/>
                          <a:cs typeface="Trebuchet MS"/>
                        </a:rPr>
                        <a:t>ed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dirty="0">
                          <a:latin typeface="Trebuchet MS"/>
                          <a:cs typeface="Trebuchet MS"/>
                        </a:rPr>
                        <a:t>s</a:t>
                      </a:r>
                      <a:r>
                        <a:rPr sz="1200" spc="-5" dirty="0">
                          <a:latin typeface="Trebuchet MS"/>
                          <a:cs typeface="Trebuchet MS"/>
                        </a:rPr>
                        <a:t>y</a:t>
                      </a:r>
                      <a:r>
                        <a:rPr sz="1200" dirty="0">
                          <a:latin typeface="Trebuchet MS"/>
                          <a:cs typeface="Trebuchet MS"/>
                        </a:rPr>
                        <a:t>s</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m</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dirty="0">
                          <a:latin typeface="Trebuchet MS"/>
                          <a:cs typeface="Trebuchet MS"/>
                        </a:rPr>
                        <a:t>c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a:t>
                      </a:r>
                      <a:r>
                        <a:rPr sz="1200" spc="5" dirty="0">
                          <a:latin typeface="Trebuchet MS"/>
                          <a:cs typeface="Trebuchet MS"/>
                        </a:rPr>
                        <a:t>l</a:t>
                      </a:r>
                      <a:r>
                        <a:rPr sz="1200" spc="-10" dirty="0">
                          <a:latin typeface="Trebuchet MS"/>
                          <a:cs typeface="Trebuchet MS"/>
                        </a:rPr>
                        <a:t>t</a:t>
                      </a:r>
                      <a:r>
                        <a:rPr sz="1200" spc="-5" dirty="0">
                          <a:latin typeface="Trebuchet MS"/>
                          <a:cs typeface="Trebuchet MS"/>
                        </a:rPr>
                        <a:t>a</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90" dirty="0">
                          <a:latin typeface="Trebuchet MS"/>
                          <a:cs typeface="Trebuchet MS"/>
                        </a:rPr>
                        <a:t> </a:t>
                      </a:r>
                      <a:r>
                        <a:rPr sz="1200" spc="-5" dirty="0">
                          <a:latin typeface="Trebuchet MS"/>
                          <a:cs typeface="Trebuchet MS"/>
                        </a:rPr>
                        <a:t>W</a:t>
                      </a:r>
                      <a:r>
                        <a:rPr sz="1200" spc="10" dirty="0">
                          <a:latin typeface="Trebuchet MS"/>
                          <a:cs typeface="Trebuchet MS"/>
                        </a:rPr>
                        <a:t>h</a:t>
                      </a:r>
                      <a:r>
                        <a:rPr sz="1200" spc="-10" dirty="0">
                          <a:latin typeface="Trebuchet MS"/>
                          <a:cs typeface="Trebuchet MS"/>
                        </a:rPr>
                        <a:t>i</a:t>
                      </a:r>
                      <a:r>
                        <a:rPr sz="1200" spc="5" dirty="0">
                          <a:latin typeface="Trebuchet MS"/>
                          <a:cs typeface="Trebuchet MS"/>
                        </a:rPr>
                        <a:t>le  </a:t>
                      </a:r>
                      <a:r>
                        <a:rPr sz="1200" spc="-5" dirty="0">
                          <a:latin typeface="Trebuchet MS"/>
                          <a:cs typeface="Trebuchet MS"/>
                        </a:rPr>
                        <a:t>pr</a:t>
                      </a:r>
                      <a:r>
                        <a:rPr sz="1200" spc="5" dirty="0">
                          <a:latin typeface="Trebuchet MS"/>
                          <a:cs typeface="Trebuchet MS"/>
                        </a:rPr>
                        <a:t>e</a:t>
                      </a:r>
                      <a:r>
                        <a:rPr sz="1200" dirty="0">
                          <a:latin typeface="Trebuchet MS"/>
                          <a:cs typeface="Trebuchet MS"/>
                        </a:rPr>
                        <a:t>s</a:t>
                      </a:r>
                      <a:r>
                        <a:rPr sz="1200" spc="5" dirty="0">
                          <a:latin typeface="Trebuchet MS"/>
                          <a:cs typeface="Trebuchet MS"/>
                        </a:rPr>
                        <a:t>e</a:t>
                      </a:r>
                      <a:r>
                        <a:rPr sz="1200" spc="-5" dirty="0">
                          <a:latin typeface="Trebuchet MS"/>
                          <a:cs typeface="Trebuchet MS"/>
                        </a:rPr>
                        <a:t>r</a:t>
                      </a:r>
                      <a:r>
                        <a:rPr sz="1200" dirty="0">
                          <a:latin typeface="Trebuchet MS"/>
                          <a:cs typeface="Trebuchet MS"/>
                        </a:rPr>
                        <a:t>v</a:t>
                      </a:r>
                      <a:r>
                        <a:rPr sz="1200" spc="-10"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b</a:t>
                      </a:r>
                      <a:r>
                        <a:rPr sz="1200" spc="-10" dirty="0">
                          <a:latin typeface="Trebuchet MS"/>
                          <a:cs typeface="Trebuchet MS"/>
                        </a:rPr>
                        <a:t>i</a:t>
                      </a:r>
                      <a:r>
                        <a:rPr sz="1200" spc="5" dirty="0">
                          <a:latin typeface="Trebuchet MS"/>
                          <a:cs typeface="Trebuchet MS"/>
                        </a:rPr>
                        <a:t>l</a:t>
                      </a:r>
                      <a:r>
                        <a:rPr sz="1200" spc="-5" dirty="0">
                          <a:latin typeface="Trebuchet MS"/>
                          <a:cs typeface="Trebuchet MS"/>
                        </a:rPr>
                        <a:t>a</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r</a:t>
                      </a:r>
                      <a:r>
                        <a:rPr sz="1200" dirty="0">
                          <a:latin typeface="Trebuchet MS"/>
                          <a:cs typeface="Trebuchet MS"/>
                        </a:rPr>
                        <a:t>al</a:t>
                      </a:r>
                    </a:p>
                    <a:p>
                      <a:pPr marL="106680" marR="160655">
                        <a:lnSpc>
                          <a:spcPts val="1200"/>
                        </a:lnSpc>
                        <a:spcBef>
                          <a:spcPts val="10"/>
                        </a:spcBef>
                      </a:pPr>
                      <a:r>
                        <a:rPr sz="1200" spc="-5" dirty="0">
                          <a:latin typeface="Trebuchet MS"/>
                          <a:cs typeface="Trebuchet MS"/>
                        </a:rPr>
                        <a:t>char</a:t>
                      </a:r>
                      <a:r>
                        <a:rPr sz="1200" spc="10" dirty="0">
                          <a:latin typeface="Trebuchet MS"/>
                          <a:cs typeface="Trebuchet MS"/>
                        </a:rPr>
                        <a:t>a</a:t>
                      </a:r>
                      <a:r>
                        <a:rPr sz="1200" spc="-5" dirty="0">
                          <a:latin typeface="Trebuchet MS"/>
                          <a:cs typeface="Trebuchet MS"/>
                        </a:rPr>
                        <a:t>c</a:t>
                      </a:r>
                      <a:r>
                        <a:rPr sz="1200" spc="-10" dirty="0">
                          <a:latin typeface="Trebuchet MS"/>
                          <a:cs typeface="Trebuchet MS"/>
                        </a:rPr>
                        <a:t>t</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a:t>
                      </a:r>
                      <a:r>
                        <a:rPr sz="1200" spc="5" dirty="0">
                          <a:latin typeface="Trebuchet MS"/>
                          <a:cs typeface="Trebuchet MS"/>
                        </a:rPr>
                        <a:t>l</a:t>
                      </a:r>
                      <a:r>
                        <a:rPr sz="1200" spc="-10" dirty="0">
                          <a:latin typeface="Trebuchet MS"/>
                          <a:cs typeface="Trebuchet MS"/>
                        </a:rPr>
                        <a:t>t</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ec</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h</a:t>
                      </a:r>
                      <a:r>
                        <a:rPr sz="1200" dirty="0">
                          <a:latin typeface="Trebuchet MS"/>
                          <a:cs typeface="Trebuchet MS"/>
                        </a:rPr>
                        <a:t>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b</a:t>
                      </a:r>
                      <a:r>
                        <a:rPr sz="1200" dirty="0">
                          <a:latin typeface="Trebuchet MS"/>
                          <a:cs typeface="Trebuchet MS"/>
                        </a:rPr>
                        <a:t>e</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n</a:t>
                      </a:r>
                      <a:r>
                        <a:rPr sz="1200" dirty="0">
                          <a:latin typeface="Trebuchet MS"/>
                          <a:cs typeface="Trebuchet MS"/>
                        </a:rPr>
                        <a:t>v</a:t>
                      </a:r>
                      <a:r>
                        <a:rPr sz="1200" spc="5" dirty="0">
                          <a:latin typeface="Trebuchet MS"/>
                          <a:cs typeface="Trebuchet MS"/>
                        </a:rPr>
                        <a:t>ol</a:t>
                      </a:r>
                      <a:r>
                        <a:rPr sz="1200" dirty="0">
                          <a:latin typeface="Trebuchet MS"/>
                          <a:cs typeface="Trebuchet MS"/>
                        </a:rPr>
                        <a:t>v</a:t>
                      </a:r>
                      <a:r>
                        <a:rPr sz="1200" spc="5" dirty="0">
                          <a:latin typeface="Trebuchet MS"/>
                          <a:cs typeface="Trebuchet MS"/>
                        </a:rPr>
                        <a:t>ed  </a:t>
                      </a:r>
                      <a:r>
                        <a:rPr sz="1200" dirty="0">
                          <a:latin typeface="Trebuchet MS"/>
                          <a:cs typeface="Trebuchet MS"/>
                        </a:rPr>
                        <a:t>u</a:t>
                      </a:r>
                      <a:r>
                        <a:rPr sz="1200" spc="-5" dirty="0">
                          <a:latin typeface="Trebuchet MS"/>
                          <a:cs typeface="Trebuchet MS"/>
                        </a:rPr>
                        <a:t>p</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agr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Par</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nc</a:t>
                      </a:r>
                      <a:r>
                        <a:rPr sz="1200" spc="5" dirty="0">
                          <a:latin typeface="Trebuchet MS"/>
                          <a:cs typeface="Trebuchet MS"/>
                        </a:rPr>
                        <a:t>e</a:t>
                      </a:r>
                      <a:r>
                        <a:rPr sz="1200" spc="-5" dirty="0">
                          <a:latin typeface="Trebuchet MS"/>
                          <a:cs typeface="Trebuchet MS"/>
                        </a:rPr>
                        <a:t>rn</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dirty="0">
                          <a:latin typeface="Trebuchet MS"/>
                          <a:cs typeface="Trebuchet MS"/>
                        </a:rPr>
                        <a:t>du</a:t>
                      </a:r>
                      <a:r>
                        <a:rPr sz="1200" spc="-5" dirty="0">
                          <a:latin typeface="Trebuchet MS"/>
                          <a:cs typeface="Trebuchet MS"/>
                        </a:rPr>
                        <a:t>r</a:t>
                      </a:r>
                      <a:r>
                        <a:rPr sz="1200" spc="5" dirty="0">
                          <a:latin typeface="Trebuchet MS"/>
                          <a:cs typeface="Trebuchet MS"/>
                        </a:rPr>
                        <a:t>i</a:t>
                      </a:r>
                      <a:r>
                        <a:rPr sz="1200" spc="-5" dirty="0">
                          <a:latin typeface="Trebuchet MS"/>
                          <a:cs typeface="Trebuchet MS"/>
                        </a:rPr>
                        <a:t>n</a:t>
                      </a:r>
                      <a:r>
                        <a:rPr sz="1200" dirty="0">
                          <a:latin typeface="Trebuchet MS"/>
                          <a:cs typeface="Trebuchet MS"/>
                        </a:rPr>
                        <a:t>g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10" dirty="0">
                          <a:latin typeface="Trebuchet MS"/>
                          <a:cs typeface="Trebuchet MS"/>
                        </a:rPr>
                        <a:t>t</a:t>
                      </a:r>
                      <a:r>
                        <a:rPr sz="1200" spc="-5" dirty="0">
                          <a:latin typeface="Trebuchet MS"/>
                          <a:cs typeface="Trebuchet MS"/>
                        </a:rPr>
                        <a:t>r</a:t>
                      </a:r>
                      <a:r>
                        <a:rPr sz="1200" dirty="0">
                          <a:latin typeface="Trebuchet MS"/>
                          <a:cs typeface="Trebuchet MS"/>
                        </a:rPr>
                        <a:t>u</a:t>
                      </a:r>
                      <a:r>
                        <a:rPr sz="1200" spc="5" dirty="0">
                          <a:latin typeface="Trebuchet MS"/>
                          <a:cs typeface="Trebuchet MS"/>
                        </a:rPr>
                        <a:t>c</a:t>
                      </a:r>
                      <a:r>
                        <a:rPr sz="1200" spc="-10" dirty="0">
                          <a:latin typeface="Trebuchet MS"/>
                          <a:cs typeface="Trebuchet MS"/>
                        </a:rPr>
                        <a:t>t</a:t>
                      </a:r>
                      <a:r>
                        <a:rPr sz="1200" dirty="0">
                          <a:latin typeface="Trebuchet MS"/>
                          <a:cs typeface="Trebuchet MS"/>
                        </a:rPr>
                        <a:t>u</a:t>
                      </a:r>
                      <a:r>
                        <a:rPr sz="1200" spc="-5" dirty="0">
                          <a:latin typeface="Trebuchet MS"/>
                          <a:cs typeface="Trebuchet MS"/>
                        </a:rPr>
                        <a:t>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p>
                    <a:p>
                      <a:pPr marL="106680" marR="176530">
                        <a:lnSpc>
                          <a:spcPts val="1200"/>
                        </a:lnSpc>
                        <a:spcBef>
                          <a:spcPts val="15"/>
                        </a:spcBef>
                      </a:pPr>
                      <a:r>
                        <a:rPr sz="1200" dirty="0">
                          <a:latin typeface="Trebuchet MS"/>
                          <a:cs typeface="Trebuchet MS"/>
                        </a:rPr>
                        <a:t>s</a:t>
                      </a:r>
                      <a:r>
                        <a:rPr sz="1200" spc="-5" dirty="0">
                          <a:latin typeface="Trebuchet MS"/>
                          <a:cs typeface="Trebuchet MS"/>
                        </a:rPr>
                        <a:t>y</a:t>
                      </a:r>
                      <a:r>
                        <a:rPr sz="1200" dirty="0">
                          <a:latin typeface="Trebuchet MS"/>
                          <a:cs typeface="Trebuchet MS"/>
                        </a:rPr>
                        <a:t>s</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m</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dirty="0">
                          <a:latin typeface="Trebuchet MS"/>
                          <a:cs typeface="Trebuchet MS"/>
                        </a:rPr>
                        <a:t>c</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sul</a:t>
                      </a:r>
                      <a:r>
                        <a:rPr sz="1200" spc="-10" dirty="0">
                          <a:latin typeface="Trebuchet MS"/>
                          <a:cs typeface="Trebuchet MS"/>
                        </a:rPr>
                        <a:t>t</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spc="-5" dirty="0">
                          <a:latin typeface="Trebuchet MS"/>
                          <a:cs typeface="Trebuchet MS"/>
                        </a:rPr>
                        <a:t>n</a:t>
                      </a:r>
                      <a:r>
                        <a:rPr sz="1200" dirty="0">
                          <a:latin typeface="Trebuchet MS"/>
                          <a:cs typeface="Trebuchet MS"/>
                        </a:rPr>
                        <a:t>s  </a:t>
                      </a:r>
                      <a:r>
                        <a:rPr sz="1200" spc="-5" dirty="0">
                          <a:latin typeface="Trebuchet MS"/>
                          <a:cs typeface="Trebuchet MS"/>
                        </a:rPr>
                        <a:t>pha</a:t>
                      </a:r>
                      <a:r>
                        <a:rPr sz="1200" dirty="0">
                          <a:latin typeface="Trebuchet MS"/>
                          <a:cs typeface="Trebuchet MS"/>
                        </a:rPr>
                        <a:t>s</a:t>
                      </a:r>
                      <a:r>
                        <a:rPr sz="1200" spc="5" dirty="0">
                          <a:latin typeface="Trebuchet MS"/>
                          <a:cs typeface="Trebuchet MS"/>
                        </a:rPr>
                        <a:t>e</a:t>
                      </a:r>
                      <a:r>
                        <a:rPr sz="1200" dirty="0">
                          <a:latin typeface="Trebuchet MS"/>
                          <a:cs typeface="Trebuchet MS"/>
                        </a:rPr>
                        <a:t>.</a:t>
                      </a:r>
                      <a:r>
                        <a:rPr sz="1200" spc="-90" dirty="0">
                          <a:latin typeface="Trebuchet MS"/>
                          <a:cs typeface="Trebuchet MS"/>
                        </a:rPr>
                        <a:t> </a:t>
                      </a: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p</a:t>
                      </a:r>
                      <a:r>
                        <a:rPr sz="1200" spc="5" dirty="0">
                          <a:latin typeface="Trebuchet MS"/>
                          <a:cs typeface="Trebuchet MS"/>
                        </a:rPr>
                        <a:t>ec</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5"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ee</a:t>
                      </a:r>
                      <a:r>
                        <a:rPr sz="1200" dirty="0">
                          <a:latin typeface="Trebuchet MS"/>
                          <a:cs typeface="Trebuchet MS"/>
                        </a:rPr>
                        <a:t>,</a:t>
                      </a:r>
                      <a:r>
                        <a:rPr sz="1200" spc="-90"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5" dirty="0">
                          <a:latin typeface="Trebuchet MS"/>
                          <a:cs typeface="Trebuchet MS"/>
                        </a:rPr>
                        <a:t>i</a:t>
                      </a:r>
                      <a:r>
                        <a:rPr sz="1200" spc="10" dirty="0">
                          <a:latin typeface="Trebuchet MS"/>
                          <a:cs typeface="Trebuchet MS"/>
                        </a:rPr>
                        <a:t>s</a:t>
                      </a:r>
                      <a:r>
                        <a:rPr sz="1200" spc="-10" dirty="0">
                          <a:latin typeface="Trebuchet MS"/>
                          <a:cs typeface="Trebuchet MS"/>
                        </a:rPr>
                        <a:t>t</a:t>
                      </a:r>
                      <a:r>
                        <a:rPr sz="1200" spc="-5" dirty="0">
                          <a:latin typeface="Trebuchet MS"/>
                          <a:cs typeface="Trebuchet MS"/>
                        </a:rPr>
                        <a:t>i</a:t>
                      </a:r>
                      <a:r>
                        <a:rPr sz="1200" spc="10" dirty="0">
                          <a:latin typeface="Trebuchet MS"/>
                          <a:cs typeface="Trebuchet MS"/>
                        </a:rPr>
                        <a:t>n</a:t>
                      </a:r>
                      <a:r>
                        <a:rPr sz="1200" dirty="0">
                          <a:latin typeface="Trebuchet MS"/>
                          <a:cs typeface="Trebuchet MS"/>
                        </a:rPr>
                        <a:t>g</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an  </a:t>
                      </a:r>
                      <a:r>
                        <a:rPr sz="1200" spc="5" dirty="0">
                          <a:latin typeface="Trebuchet MS"/>
                          <a:cs typeface="Trebuchet MS"/>
                        </a:rPr>
                        <a:t>e</a:t>
                      </a:r>
                      <a:r>
                        <a:rPr sz="1200" dirty="0">
                          <a:latin typeface="Trebuchet MS"/>
                          <a:cs typeface="Trebuchet MS"/>
                        </a:rPr>
                        <a:t>qu</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n</a:t>
                      </a:r>
                      <a:r>
                        <a:rPr sz="1200" dirty="0">
                          <a:latin typeface="Trebuchet MS"/>
                          <a:cs typeface="Trebuchet MS"/>
                        </a:rPr>
                        <a:t>u</a:t>
                      </a:r>
                      <a:r>
                        <a:rPr sz="1200" spc="-5" dirty="0">
                          <a:latin typeface="Trebuchet MS"/>
                          <a:cs typeface="Trebuchet MS"/>
                        </a:rPr>
                        <a:t>mb</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of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pr</a:t>
                      </a:r>
                      <a:r>
                        <a:rPr sz="1200" spc="5" dirty="0">
                          <a:latin typeface="Trebuchet MS"/>
                          <a:cs typeface="Trebuchet MS"/>
                        </a:rPr>
                        <a:t>e</a:t>
                      </a:r>
                      <a:r>
                        <a:rPr sz="1200" dirty="0">
                          <a:latin typeface="Trebuchet MS"/>
                          <a:cs typeface="Trebuchet MS"/>
                        </a:rPr>
                        <a:t>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spc="10" dirty="0">
                          <a:latin typeface="Trebuchet MS"/>
                          <a:cs typeface="Trebuchet MS"/>
                        </a:rPr>
                        <a:t>a</a:t>
                      </a:r>
                      <a:r>
                        <a:rPr sz="1200" spc="-10" dirty="0">
                          <a:latin typeface="Trebuchet MS"/>
                          <a:cs typeface="Trebuchet MS"/>
                        </a:rPr>
                        <a:t>ti</a:t>
                      </a:r>
                      <a:r>
                        <a:rPr sz="1200" dirty="0">
                          <a:latin typeface="Trebuchet MS"/>
                          <a:cs typeface="Trebuchet MS"/>
                        </a:rPr>
                        <a:t>v</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a:t>
                      </a:r>
                      <a:r>
                        <a:rPr sz="1200" dirty="0">
                          <a:latin typeface="Trebuchet MS"/>
                          <a:cs typeface="Trebuchet MS"/>
                        </a:rPr>
                        <a:t>EU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y</a:t>
                      </a:r>
                      <a:r>
                        <a:rPr sz="1200" dirty="0">
                          <a:latin typeface="Trebuchet MS"/>
                          <a:cs typeface="Trebuchet MS"/>
                        </a:rPr>
                        <a:t>]</a:t>
                      </a:r>
                      <a:r>
                        <a:rPr sz="1200" spc="-85"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dirty="0">
                          <a:latin typeface="Trebuchet MS"/>
                          <a:cs typeface="Trebuchet MS"/>
                        </a:rPr>
                        <a:t>A</a:t>
                      </a:r>
                      <a:r>
                        <a:rPr sz="1200" spc="-5" dirty="0">
                          <a:latin typeface="Trebuchet MS"/>
                          <a:cs typeface="Trebuchet MS"/>
                        </a:rPr>
                        <a:t>CP</a:t>
                      </a:r>
                      <a:r>
                        <a:rPr sz="1200" dirty="0">
                          <a:latin typeface="Trebuchet MS"/>
                          <a:cs typeface="Trebuchet MS"/>
                        </a:rPr>
                        <a:t>S</a:t>
                      </a:r>
                      <a:r>
                        <a:rPr sz="1200" spc="-85" dirty="0">
                          <a:latin typeface="Trebuchet MS"/>
                          <a:cs typeface="Trebuchet MS"/>
                        </a:rPr>
                        <a:t> </a:t>
                      </a:r>
                      <a:r>
                        <a:rPr sz="1200" dirty="0">
                          <a:latin typeface="Trebuchet MS"/>
                          <a:cs typeface="Trebuchet MS"/>
                        </a:rPr>
                        <a:t>M</a:t>
                      </a:r>
                      <a:r>
                        <a:rPr sz="1200" spc="5" dirty="0">
                          <a:latin typeface="Trebuchet MS"/>
                          <a:cs typeface="Trebuchet MS"/>
                        </a:rPr>
                        <a:t>em</a:t>
                      </a:r>
                      <a:r>
                        <a:rPr sz="1200" spc="-5" dirty="0">
                          <a:latin typeface="Trebuchet MS"/>
                          <a:cs typeface="Trebuchet MS"/>
                        </a:rPr>
                        <a:t>b</a:t>
                      </a:r>
                      <a:r>
                        <a:rPr sz="1200" spc="5" dirty="0">
                          <a:latin typeface="Trebuchet MS"/>
                          <a:cs typeface="Trebuchet MS"/>
                        </a:rPr>
                        <a:t>e</a:t>
                      </a:r>
                      <a:r>
                        <a:rPr sz="1200" spc="-5" dirty="0">
                          <a:latin typeface="Trebuchet MS"/>
                          <a:cs typeface="Trebuchet MS"/>
                        </a:rPr>
                        <a:t>rs</a:t>
                      </a:r>
                      <a:endParaRPr sz="1200" dirty="0">
                        <a:latin typeface="Trebuchet MS"/>
                        <a:cs typeface="Trebuchet MS"/>
                      </a:endParaRPr>
                    </a:p>
                    <a:p>
                      <a:pPr marL="106680" marR="156845">
                        <a:lnSpc>
                          <a:spcPts val="1200"/>
                        </a:lnSpc>
                        <a:spcBef>
                          <a:spcPts val="15"/>
                        </a:spcBef>
                      </a:pPr>
                      <a:r>
                        <a:rPr sz="1200" spc="-5" dirty="0">
                          <a:latin typeface="Trebuchet MS"/>
                          <a:cs typeface="Trebuchet MS"/>
                        </a:rPr>
                        <a:t>abi</a:t>
                      </a:r>
                      <a:r>
                        <a:rPr sz="1200" spc="10" dirty="0">
                          <a:latin typeface="Trebuchet MS"/>
                          <a:cs typeface="Trebuchet MS"/>
                        </a:rPr>
                        <a:t>d</a:t>
                      </a:r>
                      <a:r>
                        <a:rPr sz="1200" spc="-5" dirty="0">
                          <a:latin typeface="Trebuchet MS"/>
                          <a:cs typeface="Trebuchet MS"/>
                        </a:rPr>
                        <a:t>in</a:t>
                      </a:r>
                      <a:r>
                        <a:rPr sz="1200" dirty="0">
                          <a:latin typeface="Trebuchet MS"/>
                          <a:cs typeface="Trebuchet MS"/>
                        </a:rPr>
                        <a:t>g</a:t>
                      </a:r>
                      <a:r>
                        <a:rPr sz="1200" spc="-80" dirty="0">
                          <a:latin typeface="Trebuchet MS"/>
                          <a:cs typeface="Trebuchet MS"/>
                        </a:rPr>
                        <a:t> </a:t>
                      </a:r>
                      <a:r>
                        <a:rPr sz="1200" spc="-5" dirty="0">
                          <a:latin typeface="Trebuchet MS"/>
                          <a:cs typeface="Trebuchet MS"/>
                        </a:rPr>
                        <a:t>b</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spc="10" dirty="0">
                          <a:latin typeface="Trebuchet MS"/>
                          <a:cs typeface="Trebuchet MS"/>
                        </a:rPr>
                        <a:t>r</a:t>
                      </a:r>
                      <a:r>
                        <a:rPr sz="1200" spc="-5" dirty="0">
                          <a:latin typeface="Trebuchet MS"/>
                          <a:cs typeface="Trebuchet MS"/>
                        </a:rPr>
                        <a:t>in</a:t>
                      </a:r>
                      <a:r>
                        <a:rPr sz="1200" spc="5" dirty="0">
                          <a:latin typeface="Trebuchet MS"/>
                          <a:cs typeface="Trebuchet MS"/>
                        </a:rPr>
                        <a:t>c</a:t>
                      </a:r>
                      <a:r>
                        <a:rPr sz="1200" spc="-5" dirty="0">
                          <a:latin typeface="Trebuchet MS"/>
                          <a:cs typeface="Trebuchet MS"/>
                        </a:rPr>
                        <a:t>ip</a:t>
                      </a:r>
                      <a:r>
                        <a:rPr sz="1200" spc="5" dirty="0">
                          <a:latin typeface="Trebuchet MS"/>
                          <a:cs typeface="Trebuchet MS"/>
                        </a:rPr>
                        <a:t>le</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  </a:t>
                      </a:r>
                      <a:r>
                        <a:rPr sz="1200" spc="-5" dirty="0">
                          <a:latin typeface="Trebuchet MS"/>
                          <a:cs typeface="Trebuchet MS"/>
                        </a:rPr>
                        <a:t>g</a:t>
                      </a:r>
                      <a:r>
                        <a:rPr sz="1200" spc="5" dirty="0">
                          <a:latin typeface="Trebuchet MS"/>
                          <a:cs typeface="Trebuchet MS"/>
                        </a:rPr>
                        <a:t>e</a:t>
                      </a:r>
                      <a:r>
                        <a:rPr sz="1200" spc="-5" dirty="0">
                          <a:latin typeface="Trebuchet MS"/>
                          <a:cs typeface="Trebuchet MS"/>
                        </a:rPr>
                        <a:t>n</a:t>
                      </a:r>
                      <a:r>
                        <a:rPr sz="1200" dirty="0">
                          <a:latin typeface="Trebuchet MS"/>
                          <a:cs typeface="Trebuchet MS"/>
                        </a:rPr>
                        <a:t>u</a:t>
                      </a:r>
                      <a:r>
                        <a:rPr sz="1200" spc="-10" dirty="0">
                          <a:latin typeface="Trebuchet MS"/>
                          <a:cs typeface="Trebuchet MS"/>
                        </a:rPr>
                        <a:t>i</a:t>
                      </a:r>
                      <a:r>
                        <a:rPr sz="1200" spc="-5" dirty="0">
                          <a:latin typeface="Trebuchet MS"/>
                          <a:cs typeface="Trebuchet MS"/>
                        </a:rPr>
                        <a:t>n</a:t>
                      </a:r>
                      <a:r>
                        <a:rPr sz="1200" dirty="0">
                          <a:latin typeface="Trebuchet MS"/>
                          <a:cs typeface="Trebuchet MS"/>
                        </a:rPr>
                        <a:t>e</a:t>
                      </a:r>
                      <a:r>
                        <a:rPr sz="1200" spc="-85"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n</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s</a:t>
                      </a:r>
                      <a:r>
                        <a:rPr sz="1200" spc="-5" dirty="0">
                          <a:latin typeface="Trebuchet MS"/>
                          <a:cs typeface="Trebuchet MS"/>
                        </a:rPr>
                        <a:t>h</a:t>
                      </a:r>
                      <a:r>
                        <a:rPr sz="1200" spc="5" dirty="0">
                          <a:latin typeface="Trebuchet MS"/>
                          <a:cs typeface="Trebuchet MS"/>
                        </a:rPr>
                        <a:t>i</a:t>
                      </a:r>
                      <a:r>
                        <a:rPr sz="1200" dirty="0">
                          <a:latin typeface="Trebuchet MS"/>
                          <a:cs typeface="Trebuchet MS"/>
                        </a:rPr>
                        <a:t>p</a:t>
                      </a:r>
                      <a:r>
                        <a:rPr sz="1200" spc="-90" dirty="0">
                          <a:latin typeface="Trebuchet MS"/>
                          <a:cs typeface="Trebuchet MS"/>
                        </a:rPr>
                        <a:t> </a:t>
                      </a:r>
                      <a:r>
                        <a:rPr sz="1200" spc="-5" dirty="0">
                          <a:latin typeface="Trebuchet MS"/>
                          <a:cs typeface="Trebuchet MS"/>
                        </a:rPr>
                        <a:t>and  m</a:t>
                      </a:r>
                      <a:r>
                        <a:rPr sz="1200" dirty="0">
                          <a:latin typeface="Trebuchet MS"/>
                          <a:cs typeface="Trebuchet MS"/>
                        </a:rPr>
                        <a:t>u</a:t>
                      </a:r>
                      <a:r>
                        <a:rPr sz="1200" spc="-10" dirty="0">
                          <a:latin typeface="Trebuchet MS"/>
                          <a:cs typeface="Trebuchet MS"/>
                        </a:rPr>
                        <a:t>t</a:t>
                      </a:r>
                      <a:r>
                        <a:rPr sz="1200" dirty="0">
                          <a:latin typeface="Trebuchet MS"/>
                          <a:cs typeface="Trebuchet MS"/>
                        </a:rPr>
                        <a:t>ual</a:t>
                      </a:r>
                      <a:r>
                        <a:rPr sz="1200" spc="-85" dirty="0">
                          <a:latin typeface="Trebuchet MS"/>
                          <a:cs typeface="Trebuchet MS"/>
                        </a:rPr>
                        <a:t> </a:t>
                      </a:r>
                      <a:r>
                        <a:rPr sz="1200" spc="-5" dirty="0">
                          <a:latin typeface="Trebuchet MS"/>
                          <a:cs typeface="Trebuchet MS"/>
                        </a:rPr>
                        <a:t>acc</a:t>
                      </a:r>
                      <a:r>
                        <a:rPr sz="1200" spc="5" dirty="0">
                          <a:latin typeface="Trebuchet MS"/>
                          <a:cs typeface="Trebuchet MS"/>
                        </a:rPr>
                        <a:t>o</a:t>
                      </a:r>
                      <a:r>
                        <a:rPr sz="1200" dirty="0">
                          <a:latin typeface="Trebuchet MS"/>
                          <a:cs typeface="Trebuchet MS"/>
                        </a:rPr>
                        <a:t>u</a:t>
                      </a:r>
                      <a:r>
                        <a:rPr sz="1200" spc="10" dirty="0">
                          <a:latin typeface="Trebuchet MS"/>
                          <a:cs typeface="Trebuchet MS"/>
                        </a:rPr>
                        <a:t>n</a:t>
                      </a:r>
                      <a:r>
                        <a:rPr sz="1200" spc="-10" dirty="0">
                          <a:latin typeface="Trebuchet MS"/>
                          <a:cs typeface="Trebuchet MS"/>
                        </a:rPr>
                        <a:t>t</a:t>
                      </a:r>
                      <a:r>
                        <a:rPr sz="1200" dirty="0">
                          <a:latin typeface="Trebuchet MS"/>
                          <a:cs typeface="Trebuchet MS"/>
                        </a:rPr>
                        <a:t>a</a:t>
                      </a:r>
                      <a:r>
                        <a:rPr sz="1200" spc="5" dirty="0">
                          <a:latin typeface="Trebuchet MS"/>
                          <a:cs typeface="Trebuchet MS"/>
                        </a:rPr>
                        <a:t>b</a:t>
                      </a:r>
                      <a:r>
                        <a:rPr sz="1200" spc="-10" dirty="0">
                          <a:latin typeface="Trebuchet MS"/>
                          <a:cs typeface="Trebuchet MS"/>
                        </a:rPr>
                        <a:t>i</a:t>
                      </a:r>
                      <a:r>
                        <a:rPr sz="1200" spc="5" dirty="0">
                          <a:latin typeface="Trebuchet MS"/>
                          <a:cs typeface="Trebuchet MS"/>
                        </a:rPr>
                        <a:t>li</a:t>
                      </a:r>
                      <a:r>
                        <a:rPr sz="1200" spc="-10" dirty="0">
                          <a:latin typeface="Trebuchet MS"/>
                          <a:cs typeface="Trebuchet MS"/>
                        </a:rPr>
                        <a:t>t</a:t>
                      </a:r>
                      <a:r>
                        <a:rPr sz="1200" spc="-5" dirty="0">
                          <a:latin typeface="Trebuchet MS"/>
                          <a:cs typeface="Trebuchet MS"/>
                        </a:rPr>
                        <a:t>y</a:t>
                      </a:r>
                      <a:r>
                        <a:rPr sz="1200" dirty="0">
                          <a:latin typeface="Trebuchet MS"/>
                          <a:cs typeface="Trebuchet MS"/>
                        </a:rPr>
                        <a:t>,</a:t>
                      </a:r>
                      <a:r>
                        <a:rPr sz="1200" spc="-90" dirty="0">
                          <a:latin typeface="Trebuchet MS"/>
                          <a:cs typeface="Trebuchet MS"/>
                        </a:rPr>
                        <a:t> </a:t>
                      </a:r>
                      <a:r>
                        <a:rPr sz="1200" dirty="0">
                          <a:latin typeface="Trebuchet MS"/>
                          <a:cs typeface="Trebuchet MS"/>
                        </a:rPr>
                        <a:t>s</a:t>
                      </a:r>
                      <a:r>
                        <a:rPr sz="1200" spc="-5" dirty="0">
                          <a:latin typeface="Trebuchet MS"/>
                          <a:cs typeface="Trebuchet MS"/>
                        </a:rPr>
                        <a:t>h</a:t>
                      </a:r>
                      <a:r>
                        <a:rPr sz="1200" dirty="0">
                          <a:latin typeface="Trebuchet MS"/>
                          <a:cs typeface="Trebuchet MS"/>
                        </a:rPr>
                        <a:t>a</a:t>
                      </a:r>
                      <a:r>
                        <a:rPr sz="1200" spc="5" dirty="0">
                          <a:latin typeface="Trebuchet MS"/>
                          <a:cs typeface="Trebuchet MS"/>
                        </a:rPr>
                        <a:t>ll  </a:t>
                      </a:r>
                      <a:r>
                        <a:rPr sz="1200" spc="-5" dirty="0">
                          <a:latin typeface="Trebuchet MS"/>
                          <a:cs typeface="Trebuchet MS"/>
                        </a:rPr>
                        <a:t>pr</a:t>
                      </a:r>
                      <a:r>
                        <a:rPr sz="1200" spc="5" dirty="0">
                          <a:latin typeface="Trebuchet MS"/>
                          <a:cs typeface="Trebuchet MS"/>
                        </a:rPr>
                        <a:t>o</a:t>
                      </a:r>
                      <a:r>
                        <a:rPr sz="1200" dirty="0">
                          <a:latin typeface="Trebuchet MS"/>
                          <a:cs typeface="Trebuchet MS"/>
                        </a:rPr>
                        <a:t>v</a:t>
                      </a:r>
                      <a:r>
                        <a:rPr sz="1200" spc="-10" dirty="0">
                          <a:latin typeface="Trebuchet MS"/>
                          <a:cs typeface="Trebuchet MS"/>
                        </a:rPr>
                        <a:t>i</a:t>
                      </a:r>
                      <a:r>
                        <a:rPr sz="1200" dirty="0">
                          <a:latin typeface="Trebuchet MS"/>
                          <a:cs typeface="Trebuchet MS"/>
                        </a:rPr>
                        <a:t>de</a:t>
                      </a:r>
                      <a:r>
                        <a:rPr sz="1200" spc="-85" dirty="0">
                          <a:latin typeface="Trebuchet MS"/>
                          <a:cs typeface="Trebuchet MS"/>
                        </a:rPr>
                        <a:t> </a:t>
                      </a:r>
                      <a:r>
                        <a:rPr sz="1200" dirty="0">
                          <a:latin typeface="Trebuchet MS"/>
                          <a:cs typeface="Trebuchet MS"/>
                        </a:rPr>
                        <a:t>adv</a:t>
                      </a:r>
                      <a:r>
                        <a:rPr sz="1200" spc="5" dirty="0">
                          <a:latin typeface="Trebuchet MS"/>
                          <a:cs typeface="Trebuchet MS"/>
                        </a:rPr>
                        <a:t>i</a:t>
                      </a:r>
                      <a:r>
                        <a:rPr sz="1200" spc="-5" dirty="0">
                          <a:latin typeface="Trebuchet MS"/>
                          <a:cs typeface="Trebuchet MS"/>
                        </a:rPr>
                        <a:t>c</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p>
                    <a:p>
                      <a:pPr marL="106680" marR="156845">
                        <a:lnSpc>
                          <a:spcPts val="1190"/>
                        </a:lnSpc>
                      </a:pP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l</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a</a:t>
                      </a:r>
                      <a:r>
                        <a:rPr sz="1200" spc="-5" dirty="0">
                          <a:latin typeface="Trebuchet MS"/>
                          <a:cs typeface="Trebuchet MS"/>
                        </a:rPr>
                        <a:t>n</a:t>
                      </a:r>
                      <a:r>
                        <a:rPr sz="1200" dirty="0">
                          <a:latin typeface="Trebuchet MS"/>
                          <a:cs typeface="Trebuchet MS"/>
                        </a:rPr>
                        <a:t>d  </a:t>
                      </a:r>
                      <a:r>
                        <a:rPr sz="1200" spc="-5" dirty="0">
                          <a:latin typeface="Trebuchet MS"/>
                          <a:cs typeface="Trebuchet MS"/>
                        </a:rPr>
                        <a:t>a</a:t>
                      </a:r>
                      <a:r>
                        <a:rPr sz="1200" dirty="0">
                          <a:latin typeface="Trebuchet MS"/>
                          <a:cs typeface="Trebuchet MS"/>
                        </a:rPr>
                        <a:t>ss</a:t>
                      </a:r>
                      <a:r>
                        <a:rPr sz="1200" spc="-10" dirty="0">
                          <a:latin typeface="Trebuchet MS"/>
                          <a:cs typeface="Trebuchet MS"/>
                        </a:rPr>
                        <a:t>i</a:t>
                      </a:r>
                      <a:r>
                        <a:rPr sz="1200" dirty="0">
                          <a:latin typeface="Trebuchet MS"/>
                          <a:cs typeface="Trebuchet MS"/>
                        </a:rPr>
                        <a:t>st</a:t>
                      </a:r>
                      <a:r>
                        <a:rPr sz="1200" spc="-9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spc="-5" dirty="0">
                          <a:latin typeface="Trebuchet MS"/>
                          <a:cs typeface="Trebuchet MS"/>
                        </a:rPr>
                        <a:t>a</a:t>
                      </a:r>
                      <a:r>
                        <a:rPr sz="1200" spc="5" dirty="0">
                          <a:latin typeface="Trebuchet MS"/>
                          <a:cs typeface="Trebuchet MS"/>
                        </a:rPr>
                        <a:t>p</a:t>
                      </a:r>
                      <a:r>
                        <a:rPr sz="1200" spc="-5" dirty="0">
                          <a:latin typeface="Trebuchet MS"/>
                          <a:cs typeface="Trebuchet MS"/>
                        </a:rPr>
                        <a:t>pr</a:t>
                      </a:r>
                      <a:r>
                        <a:rPr sz="1200" spc="5" dirty="0">
                          <a:latin typeface="Trebuchet MS"/>
                          <a:cs typeface="Trebuchet MS"/>
                        </a:rPr>
                        <a:t>o</a:t>
                      </a:r>
                      <a:r>
                        <a:rPr sz="1200" spc="-5" dirty="0">
                          <a:latin typeface="Trebuchet MS"/>
                          <a:cs typeface="Trebuchet MS"/>
                        </a:rPr>
                        <a:t>p</a:t>
                      </a:r>
                      <a:r>
                        <a:rPr sz="1200" spc="10"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dirty="0">
                          <a:latin typeface="Trebuchet MS"/>
                          <a:cs typeface="Trebuchet MS"/>
                        </a:rPr>
                        <a:t>so</a:t>
                      </a:r>
                      <a:r>
                        <a:rPr sz="1200" spc="-80" dirty="0">
                          <a:latin typeface="Trebuchet MS"/>
                          <a:cs typeface="Trebuchet MS"/>
                        </a:rPr>
                        <a:t> </a:t>
                      </a:r>
                      <a:r>
                        <a:rPr sz="1200" spc="-10" dirty="0">
                          <a:latin typeface="Trebuchet MS"/>
                          <a:cs typeface="Trebuchet MS"/>
                        </a:rPr>
                        <a:t>t</a:t>
                      </a:r>
                      <a:r>
                        <a:rPr sz="1200" spc="-5" dirty="0">
                          <a:latin typeface="Trebuchet MS"/>
                          <a:cs typeface="Trebuchet MS"/>
                        </a:rPr>
                        <a:t>ha</a:t>
                      </a:r>
                      <a:r>
                        <a:rPr sz="1200" dirty="0">
                          <a:latin typeface="Trebuchet MS"/>
                          <a:cs typeface="Trebuchet MS"/>
                        </a:rPr>
                        <a:t>t</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4775" marR="181610">
                        <a:lnSpc>
                          <a:spcPts val="1200"/>
                        </a:lnSpc>
                        <a:spcBef>
                          <a:spcPts val="10"/>
                        </a:spcBef>
                        <a:buAutoNum type="arabicPeriod" startAt="4"/>
                        <a:tabLst>
                          <a:tab pos="224154" algn="l"/>
                        </a:tabLst>
                      </a:pPr>
                      <a:r>
                        <a:rPr sz="1200" dirty="0">
                          <a:latin typeface="Trebuchet MS"/>
                          <a:cs typeface="Trebuchet MS"/>
                        </a:rPr>
                        <a:t>B</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o</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a:t>
                      </a:r>
                      <a:r>
                        <a:rPr sz="1200" spc="-10"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appr</a:t>
                      </a:r>
                      <a:r>
                        <a:rPr sz="1200" spc="1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i</a:t>
                      </a:r>
                      <a:r>
                        <a:rPr sz="1200" dirty="0">
                          <a:latin typeface="Trebuchet MS"/>
                          <a:cs typeface="Trebuchet MS"/>
                        </a:rPr>
                        <a:t>n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spc="5" dirty="0">
                          <a:latin typeface="Trebuchet MS"/>
                          <a:cs typeface="Trebuchet MS"/>
                        </a:rPr>
                        <a:t>3</a:t>
                      </a:r>
                      <a:r>
                        <a:rPr sz="1200" dirty="0">
                          <a:latin typeface="Trebuchet MS"/>
                          <a:cs typeface="Trebuchet MS"/>
                        </a:rPr>
                        <a:t>,</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x</a:t>
                      </a:r>
                      <a:r>
                        <a:rPr sz="1200" spc="-5" dirty="0">
                          <a:latin typeface="Trebuchet MS"/>
                          <a:cs typeface="Trebuchet MS"/>
                        </a:rPr>
                        <a:t>c</a:t>
                      </a:r>
                      <a:r>
                        <a:rPr sz="1200" spc="5" dirty="0">
                          <a:latin typeface="Trebuchet MS"/>
                          <a:cs typeface="Trebuchet MS"/>
                        </a:rPr>
                        <a:t>e</a:t>
                      </a:r>
                      <a:r>
                        <a:rPr sz="1200" spc="-5" dirty="0">
                          <a:latin typeface="Trebuchet MS"/>
                          <a:cs typeface="Trebuchet MS"/>
                        </a:rPr>
                        <a:t>p</a:t>
                      </a:r>
                      <a:r>
                        <a:rPr sz="1200" dirty="0">
                          <a:latin typeface="Trebuchet MS"/>
                          <a:cs typeface="Trebuchet MS"/>
                        </a:rPr>
                        <a:t>t</a:t>
                      </a:r>
                      <a:r>
                        <a:rPr sz="1200" spc="-80"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endParaRPr sz="1200">
                        <a:latin typeface="Trebuchet MS"/>
                        <a:cs typeface="Trebuchet MS"/>
                      </a:endParaRPr>
                    </a:p>
                    <a:p>
                      <a:pPr marL="104775" marR="248920">
                        <a:lnSpc>
                          <a:spcPts val="1200"/>
                        </a:lnSpc>
                        <a:spcBef>
                          <a:spcPts val="15"/>
                        </a:spcBef>
                      </a:pPr>
                      <a:r>
                        <a:rPr sz="1200" spc="-5" dirty="0">
                          <a:latin typeface="Trebuchet MS"/>
                          <a:cs typeface="Trebuchet MS"/>
                        </a:rPr>
                        <a:t>ca</a:t>
                      </a:r>
                      <a:r>
                        <a:rPr sz="1200" dirty="0">
                          <a:latin typeface="Trebuchet MS"/>
                          <a:cs typeface="Trebuchet MS"/>
                        </a:rPr>
                        <a:t>s</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f</a:t>
                      </a:r>
                      <a:r>
                        <a:rPr sz="1200" spc="5" dirty="0">
                          <a:latin typeface="Trebuchet MS"/>
                          <a:cs typeface="Trebuchet MS"/>
                        </a:rPr>
                        <a:t>e</a:t>
                      </a:r>
                      <a:r>
                        <a:rPr sz="1200" spc="-5" dirty="0">
                          <a:latin typeface="Trebuchet MS"/>
                          <a:cs typeface="Trebuchet MS"/>
                        </a:rPr>
                        <a:t>rr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i</a:t>
                      </a:r>
                      <a:r>
                        <a:rPr sz="1200" dirty="0">
                          <a:latin typeface="Trebuchet MS"/>
                          <a:cs typeface="Trebuchet MS"/>
                        </a:rPr>
                        <a:t>n  </a:t>
                      </a:r>
                      <a:r>
                        <a:rPr sz="1200" spc="-5" dirty="0">
                          <a:latin typeface="Trebuchet MS"/>
                          <a:cs typeface="Trebuchet MS"/>
                        </a:rPr>
                        <a:t>par</a:t>
                      </a:r>
                      <a:r>
                        <a:rPr sz="1200" spc="10" dirty="0">
                          <a:latin typeface="Trebuchet MS"/>
                          <a:cs typeface="Trebuchet MS"/>
                        </a:rPr>
                        <a:t>a</a:t>
                      </a:r>
                      <a:r>
                        <a:rPr sz="1200" spc="-5" dirty="0">
                          <a:latin typeface="Trebuchet MS"/>
                          <a:cs typeface="Trebuchet MS"/>
                        </a:rPr>
                        <a:t>gra</a:t>
                      </a:r>
                      <a:r>
                        <a:rPr sz="1200" spc="5" dirty="0">
                          <a:latin typeface="Trebuchet MS"/>
                          <a:cs typeface="Trebuchet MS"/>
                        </a:rPr>
                        <a:t>p</a:t>
                      </a:r>
                      <a:r>
                        <a:rPr sz="1200" dirty="0">
                          <a:latin typeface="Trebuchet MS"/>
                          <a:cs typeface="Trebuchet MS"/>
                        </a:rPr>
                        <a:t>h</a:t>
                      </a:r>
                      <a:r>
                        <a:rPr sz="1200" spc="-90" dirty="0">
                          <a:latin typeface="Trebuchet MS"/>
                          <a:cs typeface="Trebuchet MS"/>
                        </a:rPr>
                        <a:t> </a:t>
                      </a:r>
                      <a:r>
                        <a:rPr sz="1200" spc="5" dirty="0">
                          <a:latin typeface="Trebuchet MS"/>
                          <a:cs typeface="Trebuchet MS"/>
                        </a:rPr>
                        <a:t>5</a:t>
                      </a:r>
                      <a:r>
                        <a:rPr sz="1200" dirty="0">
                          <a:latin typeface="Trebuchet MS"/>
                          <a:cs typeface="Trebuchet MS"/>
                        </a:rPr>
                        <a:t>,</a:t>
                      </a:r>
                      <a:r>
                        <a:rPr sz="1200" spc="-90" dirty="0">
                          <a:latin typeface="Trebuchet MS"/>
                          <a:cs typeface="Trebuchet MS"/>
                        </a:rPr>
                        <a:t> </a:t>
                      </a:r>
                      <a:r>
                        <a:rPr sz="1200" dirty="0">
                          <a:latin typeface="Trebuchet MS"/>
                          <a:cs typeface="Trebuchet MS"/>
                        </a:rPr>
                        <a:t>su</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  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pr</a:t>
                      </a:r>
                      <a:r>
                        <a:rPr sz="1200" spc="5" dirty="0">
                          <a:latin typeface="Trebuchet MS"/>
                          <a:cs typeface="Trebuchet MS"/>
                        </a:rPr>
                        <a:t>e</a:t>
                      </a:r>
                      <a:r>
                        <a:rPr sz="1200" dirty="0">
                          <a:latin typeface="Trebuchet MS"/>
                          <a:cs typeface="Trebuchet MS"/>
                        </a:rPr>
                        <a:t>s</a:t>
                      </a:r>
                      <a:r>
                        <a:rPr sz="1200" spc="5" dirty="0">
                          <a:latin typeface="Trebuchet MS"/>
                          <a:cs typeface="Trebuchet MS"/>
                        </a:rPr>
                        <a:t>e</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a:t>
                      </a:r>
                      <a:r>
                        <a:rPr sz="1200" dirty="0">
                          <a:latin typeface="Trebuchet MS"/>
                          <a:cs typeface="Trebuchet MS"/>
                        </a:rPr>
                        <a:t>e</a:t>
                      </a:r>
                      <a:r>
                        <a:rPr sz="1200" spc="-85" dirty="0">
                          <a:latin typeface="Trebuchet MS"/>
                          <a:cs typeface="Trebuchet MS"/>
                        </a:rPr>
                        <a:t> </a:t>
                      </a:r>
                      <a:r>
                        <a:rPr sz="1200" spc="-5" dirty="0">
                          <a:latin typeface="Trebuchet MS"/>
                          <a:cs typeface="Trebuchet MS"/>
                        </a:rPr>
                        <a:t>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ele</a:t>
                      </a:r>
                      <a:r>
                        <a:rPr sz="1200" dirty="0">
                          <a:latin typeface="Trebuchet MS"/>
                          <a:cs typeface="Trebuchet MS"/>
                        </a:rPr>
                        <a:t>v</a:t>
                      </a:r>
                      <a:r>
                        <a:rPr sz="1200" spc="-5" dirty="0">
                          <a:latin typeface="Trebuchet MS"/>
                          <a:cs typeface="Trebuchet MS"/>
                        </a:rPr>
                        <a:t>an</a:t>
                      </a:r>
                      <a:r>
                        <a:rPr sz="1200" dirty="0">
                          <a:latin typeface="Trebuchet MS"/>
                          <a:cs typeface="Trebuchet MS"/>
                        </a:rPr>
                        <a:t>t  </a:t>
                      </a:r>
                      <a:r>
                        <a:rPr sz="1200" spc="-10" dirty="0">
                          <a:latin typeface="Trebuchet MS"/>
                          <a:cs typeface="Trebuchet MS"/>
                        </a:rPr>
                        <a:t>i</a:t>
                      </a:r>
                      <a:r>
                        <a:rPr sz="1200" spc="-5" dirty="0">
                          <a:latin typeface="Trebuchet MS"/>
                          <a:cs typeface="Trebuchet MS"/>
                        </a:rPr>
                        <a:t>nf</a:t>
                      </a:r>
                      <a:r>
                        <a:rPr sz="1200" spc="5" dirty="0">
                          <a:latin typeface="Trebuchet MS"/>
                          <a:cs typeface="Trebuchet MS"/>
                        </a:rPr>
                        <a:t>o</a:t>
                      </a:r>
                      <a:r>
                        <a:rPr sz="1200" spc="10" dirty="0">
                          <a:latin typeface="Trebuchet MS"/>
                          <a:cs typeface="Trebuchet MS"/>
                        </a:rPr>
                        <a:t>r</a:t>
                      </a:r>
                      <a:r>
                        <a:rPr sz="1200" spc="-5" dirty="0">
                          <a:latin typeface="Trebuchet MS"/>
                          <a:cs typeface="Trebuchet MS"/>
                        </a:rPr>
                        <a:t>ma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10" dirty="0">
                          <a:latin typeface="Trebuchet MS"/>
                          <a:cs typeface="Trebuchet MS"/>
                        </a:rPr>
                        <a:t>i</a:t>
                      </a:r>
                      <a:r>
                        <a:rPr sz="1200" spc="-5" dirty="0">
                          <a:latin typeface="Trebuchet MS"/>
                          <a:cs typeface="Trebuchet MS"/>
                        </a:rPr>
                        <a:t>r</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a  </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o</a:t>
                      </a:r>
                      <a:r>
                        <a:rPr sz="1200" spc="-5" dirty="0">
                          <a:latin typeface="Trebuchet MS"/>
                          <a:cs typeface="Trebuchet MS"/>
                        </a:rPr>
                        <a:t>r</a:t>
                      </a:r>
                      <a:r>
                        <a:rPr sz="1200" spc="5" dirty="0">
                          <a:latin typeface="Trebuchet MS"/>
                          <a:cs typeface="Trebuchet MS"/>
                        </a:rPr>
                        <a:t>o</a:t>
                      </a:r>
                      <a:r>
                        <a:rPr sz="1200" dirty="0">
                          <a:latin typeface="Trebuchet MS"/>
                          <a:cs typeface="Trebuchet MS"/>
                        </a:rPr>
                        <a:t>u</a:t>
                      </a:r>
                      <a:r>
                        <a:rPr sz="1200" spc="-5" dirty="0">
                          <a:latin typeface="Trebuchet MS"/>
                          <a:cs typeface="Trebuchet MS"/>
                        </a:rPr>
                        <a:t>g</a:t>
                      </a:r>
                      <a:r>
                        <a:rPr sz="1200" dirty="0">
                          <a:latin typeface="Trebuchet MS"/>
                          <a:cs typeface="Trebuchet MS"/>
                        </a:rPr>
                        <a:t>h</a:t>
                      </a:r>
                      <a:r>
                        <a:rPr sz="1200" spc="-90" dirty="0">
                          <a:latin typeface="Trebuchet MS"/>
                          <a:cs typeface="Trebuchet MS"/>
                        </a:rPr>
                        <a:t> </a:t>
                      </a:r>
                      <a:r>
                        <a:rPr sz="1200" spc="5" dirty="0">
                          <a:latin typeface="Trebuchet MS"/>
                          <a:cs typeface="Trebuchet MS"/>
                        </a:rPr>
                        <a:t>ex</a:t>
                      </a:r>
                      <a:r>
                        <a:rPr sz="1200" spc="-5" dirty="0">
                          <a:latin typeface="Trebuchet MS"/>
                          <a:cs typeface="Trebuchet MS"/>
                        </a:rPr>
                        <a:t>a</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of</a:t>
                      </a:r>
                      <a:endParaRPr sz="1200">
                        <a:latin typeface="Trebuchet MS"/>
                        <a:cs typeface="Trebuchet MS"/>
                      </a:endParaRPr>
                    </a:p>
                    <a:p>
                      <a:pPr marL="104775" marR="227329">
                        <a:lnSpc>
                          <a:spcPts val="1200"/>
                        </a:lnSpc>
                        <a:spcBef>
                          <a:spcPts val="10"/>
                        </a:spcBef>
                      </a:pP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s</a:t>
                      </a:r>
                      <a:r>
                        <a:rPr sz="1200" spc="-5" dirty="0">
                          <a:latin typeface="Trebuchet MS"/>
                          <a:cs typeface="Trebuchet MS"/>
                        </a:rPr>
                        <a:t>i</a:t>
                      </a:r>
                      <a:r>
                        <a:rPr sz="1200" spc="-10" dirty="0">
                          <a:latin typeface="Trebuchet MS"/>
                          <a:cs typeface="Trebuchet MS"/>
                        </a:rPr>
                        <a:t>t</a:t>
                      </a:r>
                      <a:r>
                        <a:rPr sz="1200" dirty="0">
                          <a:latin typeface="Trebuchet MS"/>
                          <a:cs typeface="Trebuchet MS"/>
                        </a:rPr>
                        <a:t>u</a:t>
                      </a:r>
                      <a:r>
                        <a:rPr sz="1200" spc="10" dirty="0">
                          <a:latin typeface="Trebuchet MS"/>
                          <a:cs typeface="Trebuchet MS"/>
                        </a:rPr>
                        <a:t>a</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dirty="0">
                          <a:latin typeface="Trebuchet MS"/>
                          <a:cs typeface="Trebuchet MS"/>
                        </a:rPr>
                        <a:t>h</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v</a:t>
                      </a:r>
                      <a:r>
                        <a:rPr sz="1200" spc="-10" dirty="0">
                          <a:latin typeface="Trebuchet MS"/>
                          <a:cs typeface="Trebuchet MS"/>
                        </a:rPr>
                        <a:t>i</a:t>
                      </a:r>
                      <a:r>
                        <a:rPr sz="1200" spc="5" dirty="0">
                          <a:latin typeface="Trebuchet MS"/>
                          <a:cs typeface="Trebuchet MS"/>
                        </a:rPr>
                        <a:t>e</a:t>
                      </a:r>
                      <a:r>
                        <a:rPr sz="1200" dirty="0">
                          <a:latin typeface="Trebuchet MS"/>
                          <a:cs typeface="Trebuchet MS"/>
                        </a:rPr>
                        <a:t>w</a:t>
                      </a:r>
                      <a:r>
                        <a:rPr sz="1200" spc="-90" dirty="0">
                          <a:latin typeface="Trebuchet MS"/>
                          <a:cs typeface="Trebuchet MS"/>
                        </a:rPr>
                        <a:t> </a:t>
                      </a:r>
                      <a:r>
                        <a:rPr sz="1200" spc="-10" dirty="0">
                          <a:latin typeface="Trebuchet MS"/>
                          <a:cs typeface="Trebuchet MS"/>
                        </a:rPr>
                        <a:t>t</a:t>
                      </a:r>
                      <a:r>
                        <a:rPr sz="1200" dirty="0">
                          <a:latin typeface="Trebuchet MS"/>
                          <a:cs typeface="Trebuchet MS"/>
                        </a:rPr>
                        <a:t>o  s</a:t>
                      </a:r>
                      <a:r>
                        <a:rPr sz="1200" spc="5" dirty="0">
                          <a:latin typeface="Trebuchet MS"/>
                          <a:cs typeface="Trebuchet MS"/>
                        </a:rPr>
                        <a:t>ee</a:t>
                      </a:r>
                      <a:r>
                        <a:rPr sz="1200" dirty="0">
                          <a:latin typeface="Trebuchet MS"/>
                          <a:cs typeface="Trebuchet MS"/>
                        </a:rPr>
                        <a:t>k</a:t>
                      </a:r>
                      <a:r>
                        <a:rPr sz="1200" spc="-10"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ti</a:t>
                      </a:r>
                      <a:r>
                        <a:rPr sz="1200" spc="5" dirty="0">
                          <a:latin typeface="Trebuchet MS"/>
                          <a:cs typeface="Trebuchet MS"/>
                        </a:rPr>
                        <a:t>on  </a:t>
                      </a:r>
                      <a:r>
                        <a:rPr sz="1200" spc="-5" dirty="0">
                          <a:latin typeface="Trebuchet MS"/>
                          <a:cs typeface="Trebuchet MS"/>
                        </a:rPr>
                        <a:t>acc</a:t>
                      </a:r>
                      <a:r>
                        <a:rPr sz="1200" spc="5" dirty="0">
                          <a:latin typeface="Trebuchet MS"/>
                          <a:cs typeface="Trebuchet MS"/>
                        </a:rPr>
                        <a:t>ep</a:t>
                      </a:r>
                      <a:r>
                        <a:rPr sz="1200" spc="-10" dirty="0">
                          <a:latin typeface="Trebuchet MS"/>
                          <a:cs typeface="Trebuchet MS"/>
                        </a:rPr>
                        <a:t>t</a:t>
                      </a:r>
                      <a:r>
                        <a:rPr sz="1200" spc="-5" dirty="0">
                          <a:latin typeface="Trebuchet MS"/>
                          <a:cs typeface="Trebuchet MS"/>
                        </a:rPr>
                        <a:t>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a:t>
                      </a:r>
                      <a:r>
                        <a:rPr sz="1200" dirty="0">
                          <a:latin typeface="Trebuchet MS"/>
                          <a:cs typeface="Trebuchet MS"/>
                        </a:rPr>
                        <a:t>s.  </a:t>
                      </a: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Par</a:t>
                      </a:r>
                      <a:r>
                        <a:rPr sz="1200" spc="5" dirty="0">
                          <a:latin typeface="Trebuchet MS"/>
                          <a:cs typeface="Trebuchet MS"/>
                        </a:rPr>
                        <a:t>t</a:t>
                      </a:r>
                      <a:r>
                        <a:rPr sz="1200" spc="-5" dirty="0">
                          <a:latin typeface="Trebuchet MS"/>
                          <a:cs typeface="Trebuchet MS"/>
                        </a:rPr>
                        <a:t>i</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h</a:t>
                      </a:r>
                      <a:r>
                        <a:rPr sz="1200" spc="5" dirty="0">
                          <a:latin typeface="Trebuchet MS"/>
                          <a:cs typeface="Trebuchet MS"/>
                        </a:rPr>
                        <a:t>old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a:t>
                      </a:r>
                      <a:r>
                        <a:rPr sz="1200" spc="5" dirty="0">
                          <a:latin typeface="Trebuchet MS"/>
                          <a:cs typeface="Trebuchet MS"/>
                        </a:rPr>
                        <a:t>l</a:t>
                      </a:r>
                      <a:r>
                        <a:rPr sz="1200" spc="-10" dirty="0">
                          <a:latin typeface="Trebuchet MS"/>
                          <a:cs typeface="Trebuchet MS"/>
                        </a:rPr>
                        <a:t>t</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a</a:t>
                      </a:r>
                      <a:r>
                        <a:rPr sz="1200" dirty="0">
                          <a:latin typeface="Trebuchet MS"/>
                          <a:cs typeface="Trebuchet MS"/>
                        </a:rPr>
                        <a:t>us</a:t>
                      </a:r>
                      <a:r>
                        <a:rPr sz="1200" spc="-5" dirty="0">
                          <a:latin typeface="Trebuchet MS"/>
                          <a:cs typeface="Trebuchet MS"/>
                        </a:rPr>
                        <a:t>p</a:t>
                      </a:r>
                      <a:r>
                        <a:rPr sz="1200" spc="-10" dirty="0">
                          <a:latin typeface="Trebuchet MS"/>
                          <a:cs typeface="Trebuchet MS"/>
                        </a:rPr>
                        <a:t>i</a:t>
                      </a:r>
                      <a:r>
                        <a:rPr sz="1200" spc="-5" dirty="0">
                          <a:latin typeface="Trebuchet MS"/>
                          <a:cs typeface="Trebuchet MS"/>
                        </a:rPr>
                        <a:t>c</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5" dirty="0">
                          <a:latin typeface="Trebuchet MS"/>
                          <a:cs typeface="Trebuchet MS"/>
                        </a:rPr>
                        <a:t>i</a:t>
                      </a:r>
                      <a:r>
                        <a:rPr sz="1200" spc="10" dirty="0">
                          <a:latin typeface="Trebuchet MS"/>
                          <a:cs typeface="Trebuchet MS"/>
                        </a:rPr>
                        <a:t>n</a:t>
                      </a:r>
                      <a:r>
                        <a:rPr sz="1200" dirty="0">
                          <a:latin typeface="Trebuchet MS"/>
                          <a:cs typeface="Trebuchet MS"/>
                        </a:rPr>
                        <a:t>t</a:t>
                      </a:r>
                      <a:endParaRPr sz="1200">
                        <a:latin typeface="Trebuchet MS"/>
                        <a:cs typeface="Trebuchet MS"/>
                      </a:endParaRPr>
                    </a:p>
                    <a:p>
                      <a:pPr marL="104775" marR="172720">
                        <a:lnSpc>
                          <a:spcPts val="1200"/>
                        </a:lnSpc>
                        <a:spcBef>
                          <a:spcPts val="15"/>
                        </a:spcBef>
                      </a:pP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ee</a:t>
                      </a:r>
                      <a:r>
                        <a:rPr sz="1200" dirty="0">
                          <a:latin typeface="Trebuchet MS"/>
                          <a:cs typeface="Trebuchet MS"/>
                        </a:rPr>
                        <a:t>.</a:t>
                      </a:r>
                      <a:r>
                        <a:rPr sz="1200" spc="-90" dirty="0">
                          <a:latin typeface="Trebuchet MS"/>
                          <a:cs typeface="Trebuchet MS"/>
                        </a:rPr>
                        <a:t> </a:t>
                      </a:r>
                      <a:r>
                        <a:rPr sz="1200" spc="-5" dirty="0">
                          <a:latin typeface="Trebuchet MS"/>
                          <a:cs typeface="Trebuchet MS"/>
                        </a:rPr>
                        <a:t>Wh</a:t>
                      </a:r>
                      <a:r>
                        <a:rPr sz="1200" spc="5" dirty="0">
                          <a:latin typeface="Trebuchet MS"/>
                          <a:cs typeface="Trebuchet MS"/>
                        </a:rPr>
                        <a:t>e</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5" dirty="0">
                          <a:latin typeface="Trebuchet MS"/>
                          <a:cs typeface="Trebuchet MS"/>
                        </a:rPr>
                        <a:t>i</a:t>
                      </a:r>
                      <a:r>
                        <a:rPr sz="1200" spc="10"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a:t>
                      </a:r>
                      <a:r>
                        <a:rPr sz="1200" dirty="0">
                          <a:latin typeface="Trebuchet MS"/>
                          <a:cs typeface="Trebuchet MS"/>
                        </a:rPr>
                        <a:t>e</a:t>
                      </a:r>
                      <a:r>
                        <a:rPr sz="1200" spc="-85" dirty="0">
                          <a:latin typeface="Trebuchet MS"/>
                          <a:cs typeface="Trebuchet MS"/>
                        </a:rPr>
                        <a:t> </a:t>
                      </a: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r</a:t>
                      </a:r>
                      <a:r>
                        <a:rPr sz="1200" spc="5" dirty="0">
                          <a:latin typeface="Trebuchet MS"/>
                          <a:cs typeface="Trebuchet MS"/>
                        </a:rPr>
                        <a:t>e</a:t>
                      </a:r>
                      <a:r>
                        <a:rPr sz="1200" dirty="0">
                          <a:latin typeface="Trebuchet MS"/>
                          <a:cs typeface="Trebuchet MS"/>
                        </a:rPr>
                        <a:t>a</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dirty="0">
                          <a:latin typeface="Trebuchet MS"/>
                          <a:cs typeface="Trebuchet MS"/>
                        </a:rPr>
                        <a:t>ua</a:t>
                      </a:r>
                      <a:r>
                        <a:rPr sz="1200" spc="5" dirty="0">
                          <a:latin typeface="Trebuchet MS"/>
                          <a:cs typeface="Trebuchet MS"/>
                        </a:rPr>
                        <a:t>ll</a:t>
                      </a:r>
                      <a:r>
                        <a:rPr sz="1200" dirty="0">
                          <a:latin typeface="Trebuchet MS"/>
                          <a:cs typeface="Trebuchet MS"/>
                        </a:rPr>
                        <a:t>y</a:t>
                      </a:r>
                      <a:r>
                        <a:rPr sz="1200" spc="-90" dirty="0">
                          <a:latin typeface="Trebuchet MS"/>
                          <a:cs typeface="Trebuchet MS"/>
                        </a:rPr>
                        <a:t> </a:t>
                      </a:r>
                      <a:r>
                        <a:rPr sz="1200" spc="-5" dirty="0">
                          <a:latin typeface="Trebuchet MS"/>
                          <a:cs typeface="Trebuchet MS"/>
                        </a:rPr>
                        <a:t>acc</a:t>
                      </a:r>
                      <a:r>
                        <a:rPr sz="1200" spc="15" dirty="0">
                          <a:latin typeface="Trebuchet MS"/>
                          <a:cs typeface="Trebuchet MS"/>
                        </a:rPr>
                        <a:t>e</a:t>
                      </a:r>
                      <a:r>
                        <a:rPr sz="1200" spc="-5" dirty="0">
                          <a:latin typeface="Trebuchet MS"/>
                          <a:cs typeface="Trebuchet MS"/>
                        </a:rPr>
                        <a:t>p</a:t>
                      </a:r>
                      <a:r>
                        <a:rPr sz="1200" spc="-10" dirty="0">
                          <a:latin typeface="Trebuchet MS"/>
                          <a:cs typeface="Trebuchet MS"/>
                        </a:rPr>
                        <a:t>t</a:t>
                      </a:r>
                      <a:r>
                        <a:rPr sz="1200" spc="10" dirty="0">
                          <a:latin typeface="Trebuchet MS"/>
                          <a:cs typeface="Trebuchet MS"/>
                        </a:rPr>
                        <a:t>a</a:t>
                      </a:r>
                      <a:r>
                        <a:rPr sz="1200" spc="-5" dirty="0">
                          <a:latin typeface="Trebuchet MS"/>
                          <a:cs typeface="Trebuchet MS"/>
                        </a:rPr>
                        <a:t>b</a:t>
                      </a:r>
                      <a:r>
                        <a:rPr sz="1200" spc="5" dirty="0">
                          <a:latin typeface="Trebuchet MS"/>
                          <a:cs typeface="Trebuchet MS"/>
                        </a:rPr>
                        <a:t>le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dirty="0">
                          <a:latin typeface="Trebuchet MS"/>
                          <a:cs typeface="Trebuchet MS"/>
                        </a:rPr>
                        <a:t>su</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spc="10" dirty="0">
                          <a:latin typeface="Trebuchet MS"/>
                          <a:cs typeface="Trebuchet MS"/>
                        </a:rPr>
                        <a:t>a</a:t>
                      </a:r>
                      <a:r>
                        <a:rPr sz="1200" dirty="0">
                          <a:latin typeface="Trebuchet MS"/>
                          <a:cs typeface="Trebuchet MS"/>
                        </a:rPr>
                        <a:t>y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a:t>
                      </a:r>
                      <a:r>
                        <a:rPr sz="1200" spc="-85"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pr</a:t>
                      </a:r>
                      <a:r>
                        <a:rPr sz="1200" spc="5" dirty="0">
                          <a:latin typeface="Trebuchet MS"/>
                          <a:cs typeface="Trebuchet MS"/>
                        </a:rPr>
                        <a:t>i</a:t>
                      </a:r>
                      <a:r>
                        <a:rPr sz="1200" spc="-5"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endParaRPr sz="1200">
                        <a:latin typeface="Trebuchet MS"/>
                        <a:cs typeface="Trebuchet MS"/>
                      </a:endParaRPr>
                    </a:p>
                    <a:p>
                      <a:pPr marL="104775" marR="151765">
                        <a:lnSpc>
                          <a:spcPct val="100200"/>
                        </a:lnSpc>
                        <a:spcBef>
                          <a:spcPts val="254"/>
                        </a:spcBef>
                        <a:buAutoNum type="arabicPeriod" startAt="5"/>
                        <a:tabLst>
                          <a:tab pos="224154" algn="l"/>
                        </a:tabLst>
                      </a:pPr>
                      <a:r>
                        <a:rPr sz="1200" dirty="0">
                          <a:latin typeface="Trebuchet MS"/>
                          <a:cs typeface="Trebuchet MS"/>
                        </a:rPr>
                        <a:t>If</a:t>
                      </a:r>
                      <a:r>
                        <a:rPr sz="1200" spc="-90" dirty="0">
                          <a:latin typeface="Trebuchet MS"/>
                          <a:cs typeface="Trebuchet MS"/>
                        </a:rPr>
                        <a:t> </a:t>
                      </a:r>
                      <a:r>
                        <a:rPr sz="1200" spc="5" dirty="0">
                          <a:latin typeface="Trebuchet MS"/>
                          <a:cs typeface="Trebuchet MS"/>
                        </a:rPr>
                        <a:t>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dirty="0">
                          <a:latin typeface="Trebuchet MS"/>
                          <a:cs typeface="Trebuchet MS"/>
                        </a:rPr>
                        <a:t>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a:t>
                      </a:r>
                      <a:r>
                        <a:rPr sz="1200" dirty="0">
                          <a:latin typeface="Trebuchet MS"/>
                          <a:cs typeface="Trebuchet MS"/>
                        </a:rPr>
                        <a:t>s</a:t>
                      </a:r>
                      <a:r>
                        <a:rPr sz="1200" spc="-85" dirty="0">
                          <a:latin typeface="Trebuchet MS"/>
                          <a:cs typeface="Trebuchet MS"/>
                        </a:rPr>
                        <a:t> </a:t>
                      </a:r>
                      <a:r>
                        <a:rPr sz="1200" dirty="0">
                          <a:latin typeface="Trebuchet MS"/>
                          <a:cs typeface="Trebuchet MS"/>
                        </a:rPr>
                        <a:t>s</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o</a:t>
                      </a:r>
                      <a:r>
                        <a:rPr sz="1200" dirty="0">
                          <a:latin typeface="Trebuchet MS"/>
                          <a:cs typeface="Trebuchet MS"/>
                        </a:rPr>
                        <a:t>us  </a:t>
                      </a:r>
                      <a:r>
                        <a:rPr sz="1200" spc="-5" dirty="0">
                          <a:latin typeface="Trebuchet MS"/>
                          <a:cs typeface="Trebuchet MS"/>
                        </a:rPr>
                        <a:t>gr</a:t>
                      </a:r>
                      <a:r>
                        <a:rPr sz="1200" spc="5" dirty="0">
                          <a:latin typeface="Trebuchet MS"/>
                          <a:cs typeface="Trebuchet MS"/>
                        </a:rPr>
                        <a:t>o</a:t>
                      </a:r>
                      <a:r>
                        <a:rPr sz="1200" dirty="0">
                          <a:latin typeface="Trebuchet MS"/>
                          <a:cs typeface="Trebuchet MS"/>
                        </a:rPr>
                        <a:t>u</a:t>
                      </a:r>
                      <a:r>
                        <a:rPr sz="1200" spc="-5" dirty="0">
                          <a:latin typeface="Trebuchet MS"/>
                          <a:cs typeface="Trebuchet MS"/>
                        </a:rPr>
                        <a:t>n</a:t>
                      </a:r>
                      <a:r>
                        <a:rPr sz="1200" dirty="0">
                          <a:latin typeface="Trebuchet MS"/>
                          <a:cs typeface="Trebuchet MS"/>
                        </a:rPr>
                        <a:t>ds</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10" dirty="0">
                          <a:latin typeface="Trebuchet MS"/>
                          <a:cs typeface="Trebuchet MS"/>
                        </a:rPr>
                        <a:t>i</a:t>
                      </a:r>
                      <a:r>
                        <a:rPr sz="1200" dirty="0">
                          <a:latin typeface="Trebuchet MS"/>
                          <a:cs typeface="Trebuchet MS"/>
                        </a:rPr>
                        <a:t>d</a:t>
                      </a:r>
                      <a:r>
                        <a:rPr sz="1200" spc="5" dirty="0">
                          <a:latin typeface="Trebuchet MS"/>
                          <a:cs typeface="Trebuchet MS"/>
                        </a:rPr>
                        <a:t>e</a:t>
                      </a:r>
                      <a:r>
                        <a:rPr sz="1200" dirty="0">
                          <a:latin typeface="Trebuchet MS"/>
                          <a:cs typeface="Trebuchet MS"/>
                        </a:rPr>
                        <a:t>r</a:t>
                      </a:r>
                      <a:r>
                        <a:rPr sz="1200" spc="-7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ha</a:t>
                      </a:r>
                      <a:r>
                        <a:rPr sz="1200" dirty="0">
                          <a:latin typeface="Trebuchet MS"/>
                          <a:cs typeface="Trebuchet MS"/>
                        </a:rPr>
                        <a:t>s</a:t>
                      </a:r>
                      <a:r>
                        <a:rPr sz="1200" spc="-85" dirty="0">
                          <a:latin typeface="Trebuchet MS"/>
                          <a:cs typeface="Trebuchet MS"/>
                        </a:rPr>
                        <a:t> </a:t>
                      </a:r>
                      <a:r>
                        <a:rPr sz="1200" spc="-5" dirty="0">
                          <a:latin typeface="Trebuchet MS"/>
                          <a:cs typeface="Trebuchet MS"/>
                        </a:rPr>
                        <a:t>f</a:t>
                      </a:r>
                      <a:r>
                        <a:rPr sz="1200" spc="10" dirty="0">
                          <a:latin typeface="Trebuchet MS"/>
                          <a:cs typeface="Trebuchet MS"/>
                        </a:rPr>
                        <a:t>a</a:t>
                      </a:r>
                      <a:r>
                        <a:rPr sz="1200" spc="-10" dirty="0">
                          <a:latin typeface="Trebuchet MS"/>
                          <a:cs typeface="Trebuchet MS"/>
                        </a:rPr>
                        <a:t>i</a:t>
                      </a:r>
                      <a:r>
                        <a:rPr sz="1200" spc="5" dirty="0">
                          <a:latin typeface="Trebuchet MS"/>
                          <a:cs typeface="Trebuchet MS"/>
                        </a:rPr>
                        <a:t>le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dirty="0">
                          <a:latin typeface="Trebuchet MS"/>
                          <a:cs typeface="Trebuchet MS"/>
                        </a:rPr>
                        <a:t>l</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a:t>
                      </a:r>
                      <a:r>
                        <a:rPr sz="1200" spc="-90" dirty="0">
                          <a:latin typeface="Trebuchet MS"/>
                          <a:cs typeface="Trebuchet MS"/>
                        </a:rPr>
                        <a:t> </a:t>
                      </a:r>
                      <a:r>
                        <a:rPr sz="1200" dirty="0">
                          <a:latin typeface="Trebuchet MS"/>
                          <a:cs typeface="Trebuchet MS"/>
                        </a:rPr>
                        <a:t>su</a:t>
                      </a:r>
                      <a:r>
                        <a:rPr sz="1200" spc="-5" dirty="0">
                          <a:latin typeface="Trebuchet MS"/>
                          <a:cs typeface="Trebuchet MS"/>
                        </a:rPr>
                        <a:t>b</a:t>
                      </a:r>
                      <a:r>
                        <a:rPr sz="1200" dirty="0">
                          <a:latin typeface="Trebuchet MS"/>
                          <a:cs typeface="Trebuchet MS"/>
                        </a:rPr>
                        <a:t>s</a:t>
                      </a:r>
                      <a:r>
                        <a:rPr sz="1200" spc="-10" dirty="0">
                          <a:latin typeface="Trebuchet MS"/>
                          <a:cs typeface="Trebuchet MS"/>
                        </a:rPr>
                        <a:t>t</a:t>
                      </a:r>
                      <a:r>
                        <a:rPr sz="1200" spc="10" dirty="0">
                          <a:latin typeface="Trebuchet MS"/>
                          <a:cs typeface="Trebuchet MS"/>
                        </a:rPr>
                        <a:t>a</a:t>
                      </a:r>
                      <a:r>
                        <a:rPr sz="1200" spc="-5" dirty="0">
                          <a:latin typeface="Trebuchet MS"/>
                          <a:cs typeface="Trebuchet MS"/>
                        </a:rPr>
                        <a:t>n</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a</a:t>
                      </a:r>
                      <a:r>
                        <a:rPr sz="1200" dirty="0">
                          <a:latin typeface="Trebuchet MS"/>
                          <a:cs typeface="Trebuchet MS"/>
                        </a:rPr>
                        <a:t>l</a:t>
                      </a:r>
                      <a:r>
                        <a:rPr sz="1200" spc="-85" dirty="0">
                          <a:latin typeface="Trebuchet MS"/>
                          <a:cs typeface="Trebuchet MS"/>
                        </a:rPr>
                        <a:t> </a:t>
                      </a:r>
                      <a:r>
                        <a:rPr sz="1200" spc="-5" dirty="0">
                          <a:latin typeface="Trebuchet MS"/>
                          <a:cs typeface="Trebuchet MS"/>
                        </a:rPr>
                        <a:t>mann</a:t>
                      </a:r>
                      <a:r>
                        <a:rPr sz="1200" spc="5" dirty="0">
                          <a:latin typeface="Trebuchet MS"/>
                          <a:cs typeface="Trebuchet MS"/>
                        </a:rPr>
                        <a:t>e</a:t>
                      </a:r>
                      <a:r>
                        <a:rPr sz="1200" dirty="0">
                          <a:latin typeface="Trebuchet MS"/>
                          <a:cs typeface="Trebuchet MS"/>
                        </a:rPr>
                        <a:t>r  </a:t>
                      </a:r>
                      <a:r>
                        <a:rPr sz="1200" spc="-5" dirty="0">
                          <a:latin typeface="Trebuchet MS"/>
                          <a:cs typeface="Trebuchet MS"/>
                        </a:rPr>
                        <a:t>an</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5" dirty="0">
                          <a:latin typeface="Trebuchet MS"/>
                          <a:cs typeface="Trebuchet MS"/>
                        </a:rPr>
                        <a:t>b</a:t>
                      </a:r>
                      <a:r>
                        <a:rPr sz="1200" spc="5" dirty="0">
                          <a:latin typeface="Trebuchet MS"/>
                          <a:cs typeface="Trebuchet MS"/>
                        </a:rPr>
                        <a:t>l</a:t>
                      </a:r>
                      <a:r>
                        <a:rPr sz="1200" spc="-10" dirty="0">
                          <a:latin typeface="Trebuchet MS"/>
                          <a:cs typeface="Trebuchet MS"/>
                        </a:rPr>
                        <a:t>i</a:t>
                      </a:r>
                      <a:r>
                        <a:rPr sz="1200" spc="-5" dirty="0">
                          <a:latin typeface="Trebuchet MS"/>
                          <a:cs typeface="Trebuchet MS"/>
                        </a:rPr>
                        <a:t>g</a:t>
                      </a:r>
                      <a:r>
                        <a:rPr sz="1200" spc="1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spc="10" dirty="0">
                          <a:latin typeface="Trebuchet MS"/>
                          <a:cs typeface="Trebuchet MS"/>
                        </a:rPr>
                        <a:t>a</a:t>
                      </a:r>
                      <a:r>
                        <a:rPr sz="1200" dirty="0">
                          <a:latin typeface="Trebuchet MS"/>
                          <a:cs typeface="Trebuchet MS"/>
                        </a:rPr>
                        <a:t>t  </a:t>
                      </a:r>
                      <a:r>
                        <a:rPr sz="1200" spc="-5" dirty="0">
                          <a:latin typeface="Trebuchet MS"/>
                          <a:cs typeface="Trebuchet MS"/>
                        </a:rPr>
                        <a:t>ar</a:t>
                      </a:r>
                      <a:r>
                        <a:rPr sz="1200" dirty="0">
                          <a:latin typeface="Trebuchet MS"/>
                          <a:cs typeface="Trebuchet MS"/>
                        </a:rPr>
                        <a:t>e</a:t>
                      </a:r>
                      <a:r>
                        <a:rPr sz="1200" spc="-85" dirty="0">
                          <a:latin typeface="Trebuchet MS"/>
                          <a:cs typeface="Trebuchet MS"/>
                        </a:rPr>
                        <a:t> </a:t>
                      </a:r>
                      <a:r>
                        <a:rPr sz="1200" dirty="0">
                          <a:latin typeface="Trebuchet MS"/>
                          <a:cs typeface="Trebuchet MS"/>
                        </a:rPr>
                        <a:t>d</a:t>
                      </a:r>
                      <a:r>
                        <a:rPr sz="1200" spc="5" dirty="0">
                          <a:latin typeface="Trebuchet MS"/>
                          <a:cs typeface="Trebuchet MS"/>
                        </a:rPr>
                        <a:t>e</a:t>
                      </a:r>
                      <a:r>
                        <a:rPr sz="1200" dirty="0">
                          <a:latin typeface="Trebuchet MS"/>
                          <a:cs typeface="Trebuchet MS"/>
                        </a:rPr>
                        <a:t>s</a:t>
                      </a:r>
                      <a:r>
                        <a:rPr sz="1200" spc="-5" dirty="0">
                          <a:latin typeface="Trebuchet MS"/>
                          <a:cs typeface="Trebuchet MS"/>
                        </a:rPr>
                        <a:t>cr</a:t>
                      </a:r>
                      <a:r>
                        <a:rPr sz="1200" spc="-10" dirty="0">
                          <a:latin typeface="Trebuchet MS"/>
                          <a:cs typeface="Trebuchet MS"/>
                        </a:rPr>
                        <a:t>i</a:t>
                      </a:r>
                      <a:r>
                        <a:rPr sz="1200" spc="-5" dirty="0">
                          <a:latin typeface="Trebuchet MS"/>
                          <a:cs typeface="Trebuchet MS"/>
                        </a:rPr>
                        <a:t>b</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a</a:t>
                      </a:r>
                      <a:r>
                        <a:rPr sz="1200" dirty="0">
                          <a:latin typeface="Trebuchet MS"/>
                          <a:cs typeface="Trebuchet MS"/>
                        </a:rPr>
                        <a:t>s</a:t>
                      </a:r>
                      <a:r>
                        <a:rPr sz="1200" spc="-85" dirty="0">
                          <a:latin typeface="Trebuchet MS"/>
                          <a:cs typeface="Trebuchet MS"/>
                        </a:rPr>
                        <a:t> </a:t>
                      </a:r>
                      <a:r>
                        <a:rPr sz="1200" spc="5" dirty="0">
                          <a:latin typeface="Trebuchet MS"/>
                          <a:cs typeface="Trebuchet MS"/>
                        </a:rPr>
                        <a:t>e</a:t>
                      </a:r>
                      <a:r>
                        <a:rPr sz="1200" dirty="0">
                          <a:latin typeface="Trebuchet MS"/>
                          <a:cs typeface="Trebuchet MS"/>
                        </a:rPr>
                        <a:t>ss</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ti</a:t>
                      </a:r>
                      <a:r>
                        <a:rPr sz="1200" spc="-5" dirty="0">
                          <a:latin typeface="Trebuchet MS"/>
                          <a:cs typeface="Trebuchet MS"/>
                        </a:rPr>
                        <a:t>a</a:t>
                      </a:r>
                      <a:r>
                        <a:rPr sz="1200" dirty="0">
                          <a:latin typeface="Trebuchet MS"/>
                          <a:cs typeface="Trebuchet MS"/>
                        </a:rPr>
                        <a:t>l  </a:t>
                      </a:r>
                      <a:r>
                        <a:rPr sz="1200" spc="5" dirty="0">
                          <a:latin typeface="Trebuchet MS"/>
                          <a:cs typeface="Trebuchet MS"/>
                        </a:rPr>
                        <a:t>ele</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n</a:t>
                      </a:r>
                      <a:r>
                        <a:rPr sz="1200" spc="-10" dirty="0">
                          <a:latin typeface="Trebuchet MS"/>
                          <a:cs typeface="Trebuchet MS"/>
                        </a:rPr>
                        <a:t>t</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a:t>
                      </a:r>
                      <a:r>
                        <a:rPr sz="120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c</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5" dirty="0">
                          <a:latin typeface="Trebuchet MS"/>
                          <a:cs typeface="Trebuchet MS"/>
                        </a:rPr>
                        <a:t>1(1</a:t>
                      </a:r>
                      <a:r>
                        <a:rPr sz="1200" spc="-10" dirty="0">
                          <a:latin typeface="Trebuchet MS"/>
                          <a:cs typeface="Trebuchet MS"/>
                        </a:rPr>
                        <a:t>)</a:t>
                      </a:r>
                      <a:r>
                        <a:rPr sz="1200" spc="5" dirty="0">
                          <a:latin typeface="Trebuchet MS"/>
                          <a:cs typeface="Trebuchet MS"/>
                        </a:rPr>
                        <a:t>]</a:t>
                      </a: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t  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mm</a:t>
                      </a:r>
                      <a:r>
                        <a:rPr sz="1200" spc="5" dirty="0">
                          <a:latin typeface="Trebuchet MS"/>
                          <a:cs typeface="Trebuchet MS"/>
                        </a:rPr>
                        <a:t>e</a:t>
                      </a:r>
                      <a:r>
                        <a:rPr sz="1200" dirty="0">
                          <a:latin typeface="Trebuchet MS"/>
                          <a:cs typeface="Trebuchet MS"/>
                        </a:rPr>
                        <a:t>d</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el</a:t>
                      </a:r>
                      <a:r>
                        <a:rPr sz="1200" dirty="0">
                          <a:latin typeface="Trebuchet MS"/>
                          <a:cs typeface="Trebuchet MS"/>
                        </a:rPr>
                        <a:t>y</a:t>
                      </a:r>
                      <a:r>
                        <a:rPr sz="1200" spc="-90"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su</a:t>
                      </a:r>
                      <a:r>
                        <a:rPr sz="1200" spc="-5" dirty="0">
                          <a:latin typeface="Trebuchet MS"/>
                          <a:cs typeface="Trebuchet MS"/>
                        </a:rPr>
                        <a:t>c</a:t>
                      </a:r>
                      <a:r>
                        <a:rPr sz="1200" dirty="0">
                          <a:latin typeface="Trebuchet MS"/>
                          <a:cs typeface="Trebuchet MS"/>
                        </a:rPr>
                        <a:t>h</a:t>
                      </a:r>
                      <a:r>
                        <a:rPr sz="1200" spc="-90"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5" dirty="0">
                          <a:latin typeface="Trebuchet MS"/>
                          <a:cs typeface="Trebuchet MS"/>
                        </a:rPr>
                        <a:t>n</a:t>
                      </a:r>
                      <a:r>
                        <a:rPr sz="1200" dirty="0">
                          <a:latin typeface="Trebuchet MS"/>
                          <a:cs typeface="Trebuchet MS"/>
                        </a:rPr>
                        <a:t>-  </a:t>
                      </a:r>
                      <a:r>
                        <a:rPr sz="1200" spc="-5" dirty="0">
                          <a:latin typeface="Trebuchet MS"/>
                          <a:cs typeface="Trebuchet MS"/>
                        </a:rPr>
                        <a:t>f</a:t>
                      </a:r>
                      <a:r>
                        <a:rPr sz="1200" dirty="0">
                          <a:latin typeface="Trebuchet MS"/>
                          <a:cs typeface="Trebuchet MS"/>
                        </a:rPr>
                        <a:t>u</a:t>
                      </a:r>
                      <a:r>
                        <a:rPr sz="1200" spc="5" dirty="0">
                          <a:latin typeface="Trebuchet MS"/>
                          <a:cs typeface="Trebuchet MS"/>
                        </a:rPr>
                        <a:t>l</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l</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spc="-10" dirty="0">
                          <a:latin typeface="Trebuchet MS"/>
                          <a:cs typeface="Trebuchet MS"/>
                        </a:rPr>
                        <a:t>t</a:t>
                      </a:r>
                      <a:r>
                        <a:rPr sz="1200" dirty="0">
                          <a:latin typeface="Trebuchet MS"/>
                          <a:cs typeface="Trebuchet MS"/>
                        </a:rPr>
                        <a:t>.</a:t>
                      </a:r>
                      <a:r>
                        <a:rPr sz="1200" spc="-90" dirty="0">
                          <a:latin typeface="Trebuchet MS"/>
                          <a:cs typeface="Trebuchet MS"/>
                        </a:rPr>
                        <a:t> </a:t>
                      </a:r>
                      <a:r>
                        <a:rPr sz="1200" dirty="0">
                          <a:latin typeface="Trebuchet MS"/>
                          <a:cs typeface="Trebuchet MS"/>
                        </a:rPr>
                        <a:t>At</a:t>
                      </a:r>
                      <a:r>
                        <a:rPr sz="1200" spc="-95"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dirty="0">
                          <a:latin typeface="Trebuchet MS"/>
                          <a:cs typeface="Trebuchet MS"/>
                        </a:rPr>
                        <a:t>qu</a:t>
                      </a:r>
                      <a:r>
                        <a:rPr sz="1200" spc="5" dirty="0">
                          <a:latin typeface="Trebuchet MS"/>
                          <a:cs typeface="Trebuchet MS"/>
                        </a:rPr>
                        <a:t>e</a:t>
                      </a:r>
                      <a:r>
                        <a:rPr sz="1200" dirty="0">
                          <a:latin typeface="Trebuchet MS"/>
                          <a:cs typeface="Trebuchet MS"/>
                        </a:rPr>
                        <a:t>st</a:t>
                      </a:r>
                      <a:r>
                        <a:rPr sz="1200" spc="-95" dirty="0">
                          <a:latin typeface="Trebuchet MS"/>
                          <a:cs typeface="Trebuchet MS"/>
                        </a:rPr>
                        <a:t> </a:t>
                      </a:r>
                      <a:r>
                        <a:rPr sz="1200" spc="5" dirty="0">
                          <a:latin typeface="Trebuchet MS"/>
                          <a:cs typeface="Trebuchet MS"/>
                        </a:rPr>
                        <a:t>of  e</a:t>
                      </a:r>
                      <a:r>
                        <a:rPr sz="1200" spc="-10" dirty="0">
                          <a:latin typeface="Trebuchet MS"/>
                          <a:cs typeface="Trebuchet MS"/>
                        </a:rPr>
                        <a:t>it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spc="10" dirty="0">
                          <a:latin typeface="Trebuchet MS"/>
                          <a:cs typeface="Trebuchet MS"/>
                        </a:rPr>
                        <a:t>y</a:t>
                      </a:r>
                      <a:r>
                        <a:rPr sz="1200" dirty="0">
                          <a:latin typeface="Trebuchet MS"/>
                          <a:cs typeface="Trebuchet MS"/>
                        </a:rPr>
                        <a:t>,</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ee</a:t>
                      </a:r>
                      <a:r>
                        <a:rPr sz="1200" dirty="0">
                          <a:latin typeface="Trebuchet MS"/>
                          <a:cs typeface="Trebuchet MS"/>
                        </a:rPr>
                        <a:t>,</a:t>
                      </a:r>
                      <a:r>
                        <a:rPr sz="1200" spc="-90" dirty="0">
                          <a:latin typeface="Trebuchet MS"/>
                          <a:cs typeface="Trebuchet MS"/>
                        </a:rPr>
                        <a:t> </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a</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b</a:t>
                      </a:r>
                      <a:r>
                        <a:rPr sz="1200" spc="5" dirty="0">
                          <a:latin typeface="Trebuchet MS"/>
                          <a:cs typeface="Trebuchet MS"/>
                        </a:rPr>
                        <a:t>o</a:t>
                      </a:r>
                      <a:r>
                        <a:rPr sz="1200" dirty="0">
                          <a:latin typeface="Trebuchet MS"/>
                          <a:cs typeface="Trebuchet MS"/>
                        </a:rPr>
                        <a:t>dy  d</a:t>
                      </a:r>
                      <a:r>
                        <a:rPr sz="1200" spc="5" dirty="0">
                          <a:latin typeface="Trebuchet MS"/>
                          <a:cs typeface="Trebuchet MS"/>
                        </a:rPr>
                        <a:t>e</a:t>
                      </a:r>
                      <a:r>
                        <a:rPr sz="1200" dirty="0">
                          <a:latin typeface="Trebuchet MS"/>
                          <a:cs typeface="Trebuchet MS"/>
                        </a:rPr>
                        <a:t>s</a:t>
                      </a:r>
                      <a:r>
                        <a:rPr sz="1200" spc="-10" dirty="0">
                          <a:latin typeface="Trebuchet MS"/>
                          <a:cs typeface="Trebuchet MS"/>
                        </a:rPr>
                        <a:t>i</a:t>
                      </a:r>
                      <a:r>
                        <a:rPr sz="1200" spc="-5" dirty="0">
                          <a:latin typeface="Trebuchet MS"/>
                          <a:cs typeface="Trebuchet MS"/>
                        </a:rPr>
                        <a:t>gn</a:t>
                      </a:r>
                      <a:r>
                        <a:rPr sz="1200" spc="10" dirty="0">
                          <a:latin typeface="Trebuchet MS"/>
                          <a:cs typeface="Trebuchet MS"/>
                        </a:rPr>
                        <a:t>a</a:t>
                      </a:r>
                      <a:r>
                        <a:rPr sz="1200" spc="-10" dirty="0">
                          <a:latin typeface="Trebuchet MS"/>
                          <a:cs typeface="Trebuchet MS"/>
                        </a:rPr>
                        <a:t>t</a:t>
                      </a:r>
                      <a:r>
                        <a:rPr sz="1200" spc="5" dirty="0">
                          <a:latin typeface="Trebuchet MS"/>
                          <a:cs typeface="Trebuchet MS"/>
                        </a:rPr>
                        <a:t>e</a:t>
                      </a:r>
                      <a:r>
                        <a:rPr sz="1200" dirty="0">
                          <a:latin typeface="Trebuchet MS"/>
                          <a:cs typeface="Trebuchet MS"/>
                        </a:rPr>
                        <a:t>d</a:t>
                      </a:r>
                      <a:r>
                        <a:rPr sz="1200" spc="-85" dirty="0">
                          <a:latin typeface="Trebuchet MS"/>
                          <a:cs typeface="Trebuchet MS"/>
                        </a:rPr>
                        <a:t> </a:t>
                      </a:r>
                      <a:r>
                        <a:rPr sz="1200" spc="-5" dirty="0">
                          <a:latin typeface="Trebuchet MS"/>
                          <a:cs typeface="Trebuchet MS"/>
                        </a:rPr>
                        <a:t>b</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spc="15" dirty="0">
                          <a:latin typeface="Trebuchet MS"/>
                          <a:cs typeface="Trebuchet MS"/>
                        </a:rPr>
                        <a:t>u</a:t>
                      </a:r>
                      <a:r>
                        <a:rPr sz="1200" spc="-10" dirty="0">
                          <a:latin typeface="Trebuchet MS"/>
                          <a:cs typeface="Trebuchet MS"/>
                        </a:rPr>
                        <a:t>t</a:t>
                      </a:r>
                      <a:r>
                        <a:rPr sz="1200" dirty="0">
                          <a:latin typeface="Trebuchet MS"/>
                          <a:cs typeface="Trebuchet MS"/>
                        </a:rPr>
                        <a:t>u</a:t>
                      </a:r>
                      <a:r>
                        <a:rPr sz="1200" spc="-5" dirty="0">
                          <a:latin typeface="Trebuchet MS"/>
                          <a:cs typeface="Trebuchet MS"/>
                        </a:rPr>
                        <a:t>a</a:t>
                      </a:r>
                      <a:r>
                        <a:rPr sz="1200" dirty="0">
                          <a:latin typeface="Trebuchet MS"/>
                          <a:cs typeface="Trebuchet MS"/>
                        </a:rPr>
                        <a:t>l  </a:t>
                      </a:r>
                      <a:r>
                        <a:rPr sz="1200" spc="-5" dirty="0">
                          <a:latin typeface="Trebuchet MS"/>
                          <a:cs typeface="Trebuchet MS"/>
                        </a:rPr>
                        <a:t>agr</a:t>
                      </a:r>
                      <a:r>
                        <a:rPr sz="1200" spc="5" dirty="0">
                          <a:latin typeface="Trebuchet MS"/>
                          <a:cs typeface="Trebuchet MS"/>
                        </a:rPr>
                        <a:t>ee</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ti</a:t>
                      </a:r>
                      <a:r>
                        <a:rPr sz="1200" spc="5" dirty="0">
                          <a:latin typeface="Trebuchet MS"/>
                          <a:cs typeface="Trebuchet MS"/>
                        </a:rPr>
                        <a:t>e</a:t>
                      </a:r>
                      <a:r>
                        <a:rPr sz="1200" dirty="0">
                          <a:latin typeface="Trebuchet MS"/>
                          <a:cs typeface="Trebuchet MS"/>
                        </a:rPr>
                        <a:t>s,  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5" dirty="0">
                          <a:latin typeface="Trebuchet MS"/>
                          <a:cs typeface="Trebuchet MS"/>
                        </a:rPr>
                        <a:t>h</a:t>
                      </a:r>
                      <a:r>
                        <a:rPr sz="1200" spc="5" dirty="0">
                          <a:latin typeface="Trebuchet MS"/>
                          <a:cs typeface="Trebuchet MS"/>
                        </a:rPr>
                        <a:t>ol</a:t>
                      </a:r>
                      <a:r>
                        <a:rPr sz="1200" dirty="0">
                          <a:latin typeface="Trebuchet MS"/>
                          <a:cs typeface="Trebuchet MS"/>
                        </a:rPr>
                        <a:t>d</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mm</a:t>
                      </a:r>
                      <a:r>
                        <a:rPr sz="1200" spc="5" dirty="0">
                          <a:latin typeface="Trebuchet MS"/>
                          <a:cs typeface="Trebuchet MS"/>
                        </a:rPr>
                        <a:t>e</a:t>
                      </a:r>
                      <a:r>
                        <a:rPr sz="1200" dirty="0">
                          <a:latin typeface="Trebuchet MS"/>
                          <a:cs typeface="Trebuchet MS"/>
                        </a:rPr>
                        <a:t>d</a:t>
                      </a:r>
                      <a:r>
                        <a:rPr sz="1200" spc="-5" dirty="0">
                          <a:latin typeface="Trebuchet MS"/>
                          <a:cs typeface="Trebuchet MS"/>
                        </a:rPr>
                        <a:t>ia</a:t>
                      </a:r>
                      <a:r>
                        <a:rPr sz="1200" spc="-10" dirty="0">
                          <a:latin typeface="Trebuchet MS"/>
                          <a:cs typeface="Trebuchet MS"/>
                        </a:rPr>
                        <a:t>t</a:t>
                      </a:r>
                      <a:r>
                        <a:rPr sz="1200" dirty="0">
                          <a:latin typeface="Trebuchet MS"/>
                          <a:cs typeface="Trebuchet MS"/>
                        </a:rPr>
                        <a:t>e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sul</a:t>
                      </a:r>
                      <a:r>
                        <a:rPr sz="1200" spc="-10" dirty="0">
                          <a:latin typeface="Trebuchet MS"/>
                          <a:cs typeface="Trebuchet MS"/>
                        </a:rPr>
                        <a:t>t</a:t>
                      </a:r>
                      <a:r>
                        <a:rPr sz="120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10" dirty="0">
                          <a:latin typeface="Trebuchet MS"/>
                          <a:cs typeface="Trebuchet MS"/>
                        </a:rPr>
                        <a:t>h</a:t>
                      </a:r>
                      <a:r>
                        <a:rPr sz="1200" spc="-10" dirty="0">
                          <a:latin typeface="Trebuchet MS"/>
                          <a:cs typeface="Trebuchet MS"/>
                        </a:rPr>
                        <a:t>i</a:t>
                      </a:r>
                      <a:r>
                        <a:rPr sz="1200" dirty="0">
                          <a:latin typeface="Trebuchet MS"/>
                          <a:cs typeface="Trebuchet MS"/>
                        </a:rPr>
                        <a:t>n</a:t>
                      </a:r>
                      <a:r>
                        <a:rPr sz="1200" spc="-90" dirty="0">
                          <a:latin typeface="Trebuchet MS"/>
                          <a:cs typeface="Trebuchet MS"/>
                        </a:rPr>
                        <a:t> </a:t>
                      </a:r>
                      <a:r>
                        <a:rPr sz="1200" dirty="0">
                          <a:latin typeface="Trebuchet MS"/>
                          <a:cs typeface="Trebuchet MS"/>
                        </a:rPr>
                        <a:t>a  </a:t>
                      </a:r>
                      <a:r>
                        <a:rPr sz="1200" spc="-5" dirty="0">
                          <a:latin typeface="Trebuchet MS"/>
                          <a:cs typeface="Trebuchet MS"/>
                        </a:rPr>
                        <a:t>p</a:t>
                      </a:r>
                      <a:r>
                        <a:rPr sz="1200" spc="5" dirty="0">
                          <a:latin typeface="Trebuchet MS"/>
                          <a:cs typeface="Trebuchet MS"/>
                        </a:rPr>
                        <a:t>e</a:t>
                      </a:r>
                      <a:r>
                        <a:rPr sz="1200" spc="-5" dirty="0">
                          <a:latin typeface="Trebuchet MS"/>
                          <a:cs typeface="Trebuchet MS"/>
                        </a:rPr>
                        <a:t>r</a:t>
                      </a:r>
                      <a:r>
                        <a:rPr sz="1200" spc="-10" dirty="0">
                          <a:latin typeface="Trebuchet MS"/>
                          <a:cs typeface="Trebuchet MS"/>
                        </a:rPr>
                        <a:t>i</a:t>
                      </a:r>
                      <a:r>
                        <a:rPr sz="1200" spc="5" dirty="0">
                          <a:latin typeface="Trebuchet MS"/>
                          <a:cs typeface="Trebuchet MS"/>
                        </a:rPr>
                        <a:t>o</a:t>
                      </a:r>
                      <a:r>
                        <a:rPr sz="1200" dirty="0">
                          <a:latin typeface="Trebuchet MS"/>
                          <a:cs typeface="Trebuchet MS"/>
                        </a:rPr>
                        <a:t>d</a:t>
                      </a:r>
                      <a:r>
                        <a:rPr sz="1200" spc="-85"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dirty="0">
                          <a:latin typeface="Trebuchet MS"/>
                          <a:cs typeface="Trebuchet MS"/>
                        </a:rPr>
                        <a:t>up</a:t>
                      </a:r>
                      <a:r>
                        <a:rPr sz="1200" spc="-90"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3</a:t>
                      </a:r>
                      <a:r>
                        <a:rPr sz="1200" dirty="0">
                          <a:latin typeface="Trebuchet MS"/>
                          <a:cs typeface="Trebuchet MS"/>
                        </a:rPr>
                        <a:t>0</a:t>
                      </a:r>
                      <a:r>
                        <a:rPr sz="1200" spc="-85" dirty="0">
                          <a:latin typeface="Trebuchet MS"/>
                          <a:cs typeface="Trebuchet MS"/>
                        </a:rPr>
                        <a:t> </a:t>
                      </a:r>
                      <a:r>
                        <a:rPr sz="1200" dirty="0">
                          <a:latin typeface="Trebuchet MS"/>
                          <a:cs typeface="Trebuchet MS"/>
                        </a:rPr>
                        <a:t>d</a:t>
                      </a:r>
                      <a:r>
                        <a:rPr sz="1200" spc="-5" dirty="0">
                          <a:latin typeface="Trebuchet MS"/>
                          <a:cs typeface="Trebuchet MS"/>
                        </a:rPr>
                        <a:t>ay</a:t>
                      </a:r>
                      <a:r>
                        <a:rPr sz="1200" dirty="0">
                          <a:latin typeface="Trebuchet MS"/>
                          <a:cs typeface="Trebuchet MS"/>
                        </a:rPr>
                        <a:t>s</a:t>
                      </a:r>
                      <a:r>
                        <a:rPr sz="1200" spc="-85" dirty="0">
                          <a:latin typeface="Trebuchet MS"/>
                          <a:cs typeface="Trebuchet MS"/>
                        </a:rPr>
                        <a:t> </a:t>
                      </a:r>
                      <a:r>
                        <a:rPr sz="1200" spc="-5" dirty="0">
                          <a:latin typeface="Trebuchet MS"/>
                          <a:cs typeface="Trebuchet MS"/>
                        </a:rPr>
                        <a:t>f</a:t>
                      </a:r>
                      <a:r>
                        <a:rPr sz="1200" spc="5" dirty="0">
                          <a:latin typeface="Trebuchet MS"/>
                          <a:cs typeface="Trebuchet MS"/>
                        </a:rPr>
                        <a:t>o</a:t>
                      </a:r>
                      <a:r>
                        <a:rPr sz="1200" dirty="0">
                          <a:latin typeface="Trebuchet MS"/>
                          <a:cs typeface="Trebuchet MS"/>
                        </a:rPr>
                        <a:t>r</a:t>
                      </a:r>
                      <a:r>
                        <a:rPr sz="1200" spc="-90" dirty="0">
                          <a:latin typeface="Trebuchet MS"/>
                          <a:cs typeface="Trebuchet MS"/>
                        </a:rPr>
                        <a:t> </a:t>
                      </a:r>
                      <a:r>
                        <a:rPr sz="1200" dirty="0">
                          <a:latin typeface="Trebuchet MS"/>
                          <a:cs typeface="Trebuchet MS"/>
                        </a:rPr>
                        <a:t>a  </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o</a:t>
                      </a:r>
                      <a:r>
                        <a:rPr sz="1200" spc="-5" dirty="0">
                          <a:latin typeface="Trebuchet MS"/>
                          <a:cs typeface="Trebuchet MS"/>
                        </a:rPr>
                        <a:t>r</a:t>
                      </a:r>
                      <a:r>
                        <a:rPr sz="1200" spc="5" dirty="0">
                          <a:latin typeface="Trebuchet MS"/>
                          <a:cs typeface="Trebuchet MS"/>
                        </a:rPr>
                        <a:t>o</a:t>
                      </a:r>
                      <a:r>
                        <a:rPr sz="1200" dirty="0">
                          <a:latin typeface="Trebuchet MS"/>
                          <a:cs typeface="Trebuchet MS"/>
                        </a:rPr>
                        <a:t>u</a:t>
                      </a:r>
                      <a:r>
                        <a:rPr sz="1200" spc="-5" dirty="0">
                          <a:latin typeface="Trebuchet MS"/>
                          <a:cs typeface="Trebuchet MS"/>
                        </a:rPr>
                        <a:t>g</a:t>
                      </a:r>
                      <a:r>
                        <a:rPr sz="1200" dirty="0">
                          <a:latin typeface="Trebuchet MS"/>
                          <a:cs typeface="Trebuchet MS"/>
                        </a:rPr>
                        <a:t>h</a:t>
                      </a:r>
                      <a:r>
                        <a:rPr sz="1200" spc="-90" dirty="0">
                          <a:latin typeface="Trebuchet MS"/>
                          <a:cs typeface="Trebuchet MS"/>
                        </a:rPr>
                        <a:t> </a:t>
                      </a:r>
                      <a:r>
                        <a:rPr sz="1200" spc="5" dirty="0">
                          <a:latin typeface="Trebuchet MS"/>
                          <a:cs typeface="Trebuchet MS"/>
                        </a:rPr>
                        <a:t>ex</a:t>
                      </a:r>
                      <a:r>
                        <a:rPr sz="1200" spc="-5" dirty="0">
                          <a:latin typeface="Trebuchet MS"/>
                          <a:cs typeface="Trebuchet MS"/>
                        </a:rPr>
                        <a:t>a</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n</a:t>
                      </a:r>
                      <a:r>
                        <a:rPr sz="1200" spc="10" dirty="0">
                          <a:latin typeface="Trebuchet MS"/>
                          <a:cs typeface="Trebuchet MS"/>
                        </a:rPr>
                        <a:t>a</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of</a:t>
                      </a:r>
                      <a:endParaRPr sz="1200">
                        <a:latin typeface="Trebuchet MS"/>
                        <a:cs typeface="Trebuchet MS"/>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6045" marR="180975">
                        <a:lnSpc>
                          <a:spcPts val="1200"/>
                        </a:lnSpc>
                        <a:spcBef>
                          <a:spcPts val="10"/>
                        </a:spcBef>
                      </a:pPr>
                      <a:r>
                        <a:rPr sz="1200" spc="5" dirty="0">
                          <a:latin typeface="Trebuchet MS"/>
                          <a:cs typeface="Trebuchet MS"/>
                        </a:rPr>
                        <a:t>3</a:t>
                      </a:r>
                      <a:r>
                        <a:rPr sz="1200" dirty="0">
                          <a:latin typeface="Trebuchet MS"/>
                          <a:cs typeface="Trebuchet MS"/>
                        </a:rPr>
                        <a:t>.</a:t>
                      </a:r>
                      <a:r>
                        <a:rPr sz="1200" spc="-90" dirty="0">
                          <a:latin typeface="Trebuchet MS"/>
                          <a:cs typeface="Trebuchet MS"/>
                        </a:rPr>
                        <a:t> </a:t>
                      </a:r>
                      <a:r>
                        <a:rPr sz="1200" dirty="0">
                          <a:latin typeface="Trebuchet MS"/>
                          <a:cs typeface="Trebuchet MS"/>
                        </a:rPr>
                        <a:t>…</a:t>
                      </a:r>
                      <a:r>
                        <a:rPr sz="1200" spc="-90" dirty="0">
                          <a:latin typeface="Trebuchet MS"/>
                          <a:cs typeface="Trebuchet MS"/>
                        </a:rPr>
                        <a:t> </a:t>
                      </a:r>
                      <a:r>
                        <a:rPr sz="1200" spc="-10" dirty="0">
                          <a:latin typeface="Trebuchet MS"/>
                          <a:cs typeface="Trebuchet MS"/>
                        </a:rPr>
                        <a:t>i</a:t>
                      </a:r>
                      <a:r>
                        <a:rPr sz="1200" dirty="0">
                          <a:latin typeface="Trebuchet MS"/>
                          <a:cs typeface="Trebuchet MS"/>
                        </a:rPr>
                        <a:t>t</a:t>
                      </a:r>
                      <a:r>
                        <a:rPr sz="1200" spc="-95"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a:t>
                      </a:r>
                      <a:r>
                        <a:rPr sz="1200" spc="-85" dirty="0">
                          <a:latin typeface="Trebuchet MS"/>
                          <a:cs typeface="Trebuchet MS"/>
                        </a:rPr>
                        <a:t> </a:t>
                      </a:r>
                      <a:r>
                        <a:rPr sz="1200" spc="-10" dirty="0">
                          <a:latin typeface="Trebuchet MS"/>
                          <a:cs typeface="Trebuchet MS"/>
                        </a:rPr>
                        <a:t>i</a:t>
                      </a:r>
                      <a:r>
                        <a:rPr sz="1200" spc="-5" dirty="0">
                          <a:latin typeface="Trebuchet MS"/>
                          <a:cs typeface="Trebuchet MS"/>
                        </a:rPr>
                        <a:t>mm</a:t>
                      </a:r>
                      <a:r>
                        <a:rPr sz="1200" spc="5" dirty="0">
                          <a:latin typeface="Trebuchet MS"/>
                          <a:cs typeface="Trebuchet MS"/>
                        </a:rPr>
                        <a:t>e</a:t>
                      </a:r>
                      <a:r>
                        <a:rPr sz="1200" spc="10" dirty="0">
                          <a:latin typeface="Trebuchet MS"/>
                          <a:cs typeface="Trebuchet MS"/>
                        </a:rPr>
                        <a:t>d</a:t>
                      </a:r>
                      <a:r>
                        <a:rPr sz="1200" spc="-5" dirty="0">
                          <a:latin typeface="Trebuchet MS"/>
                          <a:cs typeface="Trebuchet MS"/>
                        </a:rPr>
                        <a:t>ia</a:t>
                      </a:r>
                      <a:r>
                        <a:rPr sz="1200" spc="-10" dirty="0">
                          <a:latin typeface="Trebuchet MS"/>
                          <a:cs typeface="Trebuchet MS"/>
                        </a:rPr>
                        <a:t>t</a:t>
                      </a:r>
                      <a:r>
                        <a:rPr sz="1200" spc="5" dirty="0">
                          <a:latin typeface="Trebuchet MS"/>
                          <a:cs typeface="Trebuchet MS"/>
                        </a:rPr>
                        <a:t>ely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ti</a:t>
                      </a:r>
                      <a:r>
                        <a:rPr sz="1200" spc="5" dirty="0">
                          <a:latin typeface="Trebuchet MS"/>
                          <a:cs typeface="Trebuchet MS"/>
                        </a:rPr>
                        <a:t>f</a:t>
                      </a:r>
                      <a:r>
                        <a:rPr sz="1200" dirty="0">
                          <a:latin typeface="Trebuchet MS"/>
                          <a:cs typeface="Trebuchet MS"/>
                        </a:rPr>
                        <a:t>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e</a:t>
                      </a:r>
                      <a:r>
                        <a:rPr sz="1200" dirty="0">
                          <a:latin typeface="Trebuchet MS"/>
                          <a:cs typeface="Trebuchet MS"/>
                        </a:rPr>
                        <a:t>r</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spc="-10" dirty="0">
                          <a:latin typeface="Trebuchet MS"/>
                          <a:cs typeface="Trebuchet MS"/>
                        </a:rPr>
                        <a:t>i</a:t>
                      </a:r>
                      <a:r>
                        <a:rPr sz="1200" dirty="0">
                          <a:latin typeface="Trebuchet MS"/>
                          <a:cs typeface="Trebuchet MS"/>
                        </a:rPr>
                        <a:t>s  </a:t>
                      </a:r>
                      <a:r>
                        <a:rPr sz="1200" spc="-5" dirty="0">
                          <a:latin typeface="Trebuchet MS"/>
                          <a:cs typeface="Trebuchet MS"/>
                        </a:rPr>
                        <a:t>fac</a:t>
                      </a:r>
                      <a:r>
                        <a:rPr sz="1200" dirty="0">
                          <a:latin typeface="Trebuchet MS"/>
                          <a:cs typeface="Trebuchet MS"/>
                        </a:rPr>
                        <a:t>t</a:t>
                      </a:r>
                      <a:r>
                        <a:rPr sz="1200" spc="-95" dirty="0">
                          <a:latin typeface="Trebuchet MS"/>
                          <a:cs typeface="Trebuchet MS"/>
                        </a:rPr>
                        <a:t> </a:t>
                      </a:r>
                      <a:r>
                        <a:rPr sz="1200" spc="10" dirty="0">
                          <a:latin typeface="Trebuchet MS"/>
                          <a:cs typeface="Trebuchet MS"/>
                        </a:rPr>
                        <a:t>a</a:t>
                      </a:r>
                      <a:r>
                        <a:rPr sz="1200" spc="-5" dirty="0">
                          <a:latin typeface="Trebuchet MS"/>
                          <a:cs typeface="Trebuchet MS"/>
                        </a:rPr>
                        <a:t>n</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ap</a:t>
                      </a:r>
                      <a:r>
                        <a:rPr sz="1200" spc="5" dirty="0">
                          <a:latin typeface="Trebuchet MS"/>
                          <a:cs typeface="Trebuchet MS"/>
                        </a:rPr>
                        <a:t>p</a:t>
                      </a:r>
                      <a:r>
                        <a:rPr sz="1200" spc="-5" dirty="0">
                          <a:latin typeface="Trebuchet MS"/>
                          <a:cs typeface="Trebuchet MS"/>
                        </a:rPr>
                        <a:t>r</a:t>
                      </a:r>
                      <a:r>
                        <a:rPr sz="1200" spc="5" dirty="0">
                          <a:latin typeface="Trebuchet MS"/>
                          <a:cs typeface="Trebuchet MS"/>
                        </a:rPr>
                        <a:t>o</a:t>
                      </a:r>
                      <a:r>
                        <a:rPr sz="1200" spc="-5" dirty="0">
                          <a:latin typeface="Trebuchet MS"/>
                          <a:cs typeface="Trebuchet MS"/>
                        </a:rPr>
                        <a:t>p</a:t>
                      </a:r>
                      <a:r>
                        <a:rPr sz="1200" spc="10" dirty="0">
                          <a:latin typeface="Trebuchet MS"/>
                          <a:cs typeface="Trebuchet MS"/>
                        </a:rPr>
                        <a:t>r</a:t>
                      </a:r>
                      <a:r>
                        <a:rPr sz="1200" spc="-5" dirty="0">
                          <a:latin typeface="Trebuchet MS"/>
                          <a:cs typeface="Trebuchet MS"/>
                        </a:rPr>
                        <a:t>ia</a:t>
                      </a:r>
                      <a:r>
                        <a:rPr sz="1200" spc="-10" dirty="0">
                          <a:latin typeface="Trebuchet MS"/>
                          <a:cs typeface="Trebuchet MS"/>
                        </a:rPr>
                        <a:t>te</a:t>
                      </a:r>
                      <a:endParaRPr sz="1200" dirty="0">
                        <a:latin typeface="Trebuchet MS"/>
                        <a:cs typeface="Trebuchet MS"/>
                      </a:endParaRPr>
                    </a:p>
                    <a:p>
                      <a:pPr marL="106045" marR="167005">
                        <a:lnSpc>
                          <a:spcPts val="1200"/>
                        </a:lnSpc>
                        <a:spcBef>
                          <a:spcPts val="15"/>
                        </a:spcBef>
                      </a:pPr>
                      <a:r>
                        <a:rPr sz="1200" spc="-5" dirty="0">
                          <a:latin typeface="Trebuchet MS"/>
                          <a:cs typeface="Trebuchet MS"/>
                        </a:rPr>
                        <a:t>m</a:t>
                      </a:r>
                      <a:r>
                        <a:rPr sz="1200" spc="5" dirty="0">
                          <a:latin typeface="Trebuchet MS"/>
                          <a:cs typeface="Trebuchet MS"/>
                        </a:rPr>
                        <a:t>e</a:t>
                      </a:r>
                      <a:r>
                        <a:rPr sz="1200" dirty="0">
                          <a:latin typeface="Trebuchet MS"/>
                          <a:cs typeface="Trebuchet MS"/>
                        </a:rPr>
                        <a:t>asu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r>
                        <a:rPr sz="1200" spc="-85" dirty="0">
                          <a:latin typeface="Trebuchet MS"/>
                          <a:cs typeface="Trebuchet MS"/>
                        </a:rPr>
                        <a:t> </a:t>
                      </a:r>
                      <a:r>
                        <a:rPr sz="1200" spc="-10" dirty="0">
                          <a:latin typeface="Trebuchet MS"/>
                          <a:cs typeface="Trebuchet MS"/>
                        </a:rPr>
                        <a:t>i</a:t>
                      </a:r>
                      <a:r>
                        <a:rPr sz="1200" dirty="0">
                          <a:latin typeface="Trebuchet MS"/>
                          <a:cs typeface="Trebuchet MS"/>
                        </a:rPr>
                        <a:t>t</a:t>
                      </a:r>
                      <a:r>
                        <a:rPr sz="1200" spc="-95" dirty="0">
                          <a:latin typeface="Trebuchet MS"/>
                          <a:cs typeface="Trebuchet MS"/>
                        </a:rPr>
                        <a:t> </a:t>
                      </a:r>
                      <a:r>
                        <a:rPr sz="1200" spc="5" dirty="0">
                          <a:latin typeface="Trebuchet MS"/>
                          <a:cs typeface="Trebuchet MS"/>
                        </a:rPr>
                        <a:t>i</a:t>
                      </a:r>
                      <a:r>
                        <a:rPr sz="1200" spc="-5" dirty="0">
                          <a:latin typeface="Trebuchet MS"/>
                          <a:cs typeface="Trebuchet MS"/>
                        </a:rPr>
                        <a:t>n</a:t>
                      </a:r>
                      <a:r>
                        <a:rPr sz="1200" spc="-10" dirty="0">
                          <a:latin typeface="Trebuchet MS"/>
                          <a:cs typeface="Trebuchet MS"/>
                        </a:rPr>
                        <a:t>t</a:t>
                      </a:r>
                      <a:r>
                        <a:rPr sz="1200" spc="5" dirty="0">
                          <a:latin typeface="Trebuchet MS"/>
                          <a:cs typeface="Trebuchet MS"/>
                        </a:rPr>
                        <a:t>e</a:t>
                      </a:r>
                      <a:r>
                        <a:rPr sz="1200" spc="-5" dirty="0">
                          <a:latin typeface="Trebuchet MS"/>
                          <a:cs typeface="Trebuchet MS"/>
                        </a:rPr>
                        <a:t>n</a:t>
                      </a:r>
                      <a:r>
                        <a:rPr sz="1200" dirty="0">
                          <a:latin typeface="Trebuchet MS"/>
                          <a:cs typeface="Trebuchet MS"/>
                        </a:rPr>
                        <a:t>ds</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a</a:t>
                      </a:r>
                      <a:r>
                        <a:rPr sz="1200" dirty="0">
                          <a:latin typeface="Trebuchet MS"/>
                          <a:cs typeface="Trebuchet MS"/>
                        </a:rPr>
                        <a:t>k</a:t>
                      </a:r>
                      <a:r>
                        <a:rPr sz="1200" spc="5" dirty="0">
                          <a:latin typeface="Trebuchet MS"/>
                          <a:cs typeface="Trebuchet MS"/>
                        </a:rPr>
                        <a:t>e.  </a:t>
                      </a:r>
                      <a:r>
                        <a:rPr sz="1200" spc="-5" dirty="0">
                          <a:latin typeface="Trebuchet MS"/>
                          <a:cs typeface="Trebuchet MS"/>
                        </a:rPr>
                        <a:t>Th</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fy</a:t>
                      </a:r>
                      <a:r>
                        <a:rPr sz="1200" spc="5" dirty="0">
                          <a:latin typeface="Trebuchet MS"/>
                          <a:cs typeface="Trebuchet MS"/>
                        </a:rPr>
                        <a:t>i</a:t>
                      </a:r>
                      <a:r>
                        <a:rPr sz="1200" spc="-5"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P</a:t>
                      </a:r>
                      <a:r>
                        <a:rPr sz="1200" spc="10" dirty="0">
                          <a:latin typeface="Trebuchet MS"/>
                          <a:cs typeface="Trebuchet MS"/>
                        </a:rPr>
                        <a:t>a</a:t>
                      </a:r>
                      <a:r>
                        <a:rPr sz="1200" spc="-5"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dirty="0">
                          <a:latin typeface="Trebuchet MS"/>
                          <a:cs typeface="Trebuchet MS"/>
                        </a:rPr>
                        <a:t>s</a:t>
                      </a:r>
                      <a:r>
                        <a:rPr sz="1200" spc="-5" dirty="0">
                          <a:latin typeface="Trebuchet MS"/>
                          <a:cs typeface="Trebuchet MS"/>
                        </a:rPr>
                        <a:t>ha</a:t>
                      </a:r>
                      <a:r>
                        <a:rPr sz="1200" spc="5" dirty="0">
                          <a:latin typeface="Trebuchet MS"/>
                          <a:cs typeface="Trebuchet MS"/>
                        </a:rPr>
                        <a:t>l</a:t>
                      </a:r>
                      <a:r>
                        <a:rPr sz="1200" dirty="0">
                          <a:latin typeface="Trebuchet MS"/>
                          <a:cs typeface="Trebuchet MS"/>
                        </a:rPr>
                        <a:t>l  </a:t>
                      </a:r>
                      <a:r>
                        <a:rPr sz="1200" spc="-5" dirty="0">
                          <a:latin typeface="Trebuchet MS"/>
                          <a:cs typeface="Trebuchet MS"/>
                        </a:rPr>
                        <a:t>a</a:t>
                      </a:r>
                      <a:r>
                        <a:rPr sz="1200" dirty="0">
                          <a:latin typeface="Trebuchet MS"/>
                          <a:cs typeface="Trebuchet MS"/>
                        </a:rPr>
                        <a:t>dv</a:t>
                      </a:r>
                      <a:r>
                        <a:rPr sz="1200" spc="-10" dirty="0">
                          <a:latin typeface="Trebuchet MS"/>
                          <a:cs typeface="Trebuchet MS"/>
                        </a:rPr>
                        <a:t>i</a:t>
                      </a:r>
                      <a:r>
                        <a:rPr sz="1200" dirty="0">
                          <a:latin typeface="Trebuchet MS"/>
                          <a:cs typeface="Trebuchet MS"/>
                        </a:rPr>
                        <a:t>se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C</a:t>
                      </a:r>
                      <a:r>
                        <a:rPr sz="1200" spc="1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ee  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ee</a:t>
                      </a:r>
                      <a:r>
                        <a:rPr sz="1200" dirty="0">
                          <a:latin typeface="Trebuchet MS"/>
                          <a:cs typeface="Trebuchet MS"/>
                        </a:rPr>
                        <a:t>d</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h</a:t>
                      </a:r>
                      <a:r>
                        <a:rPr sz="1200" spc="5" dirty="0">
                          <a:latin typeface="Trebuchet MS"/>
                          <a:cs typeface="Trebuchet MS"/>
                        </a:rPr>
                        <a:t>ol</a:t>
                      </a:r>
                      <a:r>
                        <a:rPr sz="1200" dirty="0">
                          <a:latin typeface="Trebuchet MS"/>
                          <a:cs typeface="Trebuchet MS"/>
                        </a:rPr>
                        <a:t>d</a:t>
                      </a:r>
                      <a:r>
                        <a:rPr sz="1200" spc="-85" dirty="0">
                          <a:latin typeface="Trebuchet MS"/>
                          <a:cs typeface="Trebuchet MS"/>
                        </a:rPr>
                        <a:t> </a:t>
                      </a:r>
                      <a:r>
                        <a:rPr sz="1200" dirty="0">
                          <a:latin typeface="Trebuchet MS"/>
                          <a:cs typeface="Trebuchet MS"/>
                        </a:rPr>
                        <a:t>u</a:t>
                      </a:r>
                      <a:r>
                        <a:rPr sz="1200" spc="-5" dirty="0">
                          <a:latin typeface="Trebuchet MS"/>
                          <a:cs typeface="Trebuchet MS"/>
                        </a:rPr>
                        <a:t>rg</a:t>
                      </a:r>
                      <a:r>
                        <a:rPr sz="1200" spc="5" dirty="0">
                          <a:latin typeface="Trebuchet MS"/>
                          <a:cs typeface="Trebuchet MS"/>
                        </a:rPr>
                        <a:t>e</a:t>
                      </a:r>
                      <a:r>
                        <a:rPr sz="1200" spc="-5" dirty="0">
                          <a:latin typeface="Trebuchet MS"/>
                          <a:cs typeface="Trebuchet MS"/>
                        </a:rPr>
                        <a:t>n</a:t>
                      </a:r>
                      <a:r>
                        <a:rPr sz="1200" dirty="0">
                          <a:latin typeface="Trebuchet MS"/>
                          <a:cs typeface="Trebuchet MS"/>
                        </a:rPr>
                        <a:t>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a:t>
                      </a:r>
                      <a:r>
                        <a:rPr sz="1200" spc="5" dirty="0">
                          <a:latin typeface="Trebuchet MS"/>
                          <a:cs typeface="Trebuchet MS"/>
                        </a:rPr>
                        <a:t>l</a:t>
                      </a:r>
                      <a:r>
                        <a:rPr sz="1200" spc="-10" dirty="0">
                          <a:latin typeface="Trebuchet MS"/>
                          <a:cs typeface="Trebuchet MS"/>
                        </a:rPr>
                        <a:t>t</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85" dirty="0">
                          <a:latin typeface="Trebuchet MS"/>
                          <a:cs typeface="Trebuchet MS"/>
                        </a:rPr>
                        <a:t> </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10" dirty="0">
                          <a:latin typeface="Trebuchet MS"/>
                          <a:cs typeface="Trebuchet MS"/>
                        </a:rPr>
                        <a:t>a</a:t>
                      </a:r>
                      <a:r>
                        <a:rPr sz="1200" spc="-10" dirty="0">
                          <a:latin typeface="Trebuchet MS"/>
                          <a:cs typeface="Trebuchet MS"/>
                        </a:rPr>
                        <a:t>tt</a:t>
                      </a:r>
                      <a:r>
                        <a:rPr sz="1200" spc="5" dirty="0">
                          <a:latin typeface="Trebuchet MS"/>
                          <a:cs typeface="Trebuchet MS"/>
                        </a:rPr>
                        <a:t>e</a:t>
                      </a:r>
                      <a:r>
                        <a:rPr sz="1200" spc="-5" dirty="0">
                          <a:latin typeface="Trebuchet MS"/>
                          <a:cs typeface="Trebuchet MS"/>
                        </a:rPr>
                        <a:t>r</a:t>
                      </a:r>
                      <a:r>
                        <a:rPr sz="1200" dirty="0">
                          <a:latin typeface="Trebuchet MS"/>
                          <a:cs typeface="Trebuchet MS"/>
                        </a:rPr>
                        <a:t>.  </a:t>
                      </a:r>
                      <a:r>
                        <a:rPr sz="1200" spc="-5" dirty="0">
                          <a:latin typeface="Trebuchet MS"/>
                          <a:cs typeface="Trebuchet MS"/>
                        </a:rPr>
                        <a:t>Wh</a:t>
                      </a:r>
                      <a:r>
                        <a:rPr sz="1200" spc="5" dirty="0">
                          <a:latin typeface="Trebuchet MS"/>
                          <a:cs typeface="Trebuchet MS"/>
                        </a:rPr>
                        <a:t>e</a:t>
                      </a:r>
                      <a:r>
                        <a:rPr sz="1200" spc="-5" dirty="0">
                          <a:latin typeface="Trebuchet MS"/>
                          <a:cs typeface="Trebuchet MS"/>
                        </a:rPr>
                        <a:t>r</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J</a:t>
                      </a:r>
                      <a:r>
                        <a:rPr sz="1200" spc="5" dirty="0">
                          <a:latin typeface="Trebuchet MS"/>
                          <a:cs typeface="Trebuchet MS"/>
                        </a:rPr>
                        <a:t>o</a:t>
                      </a:r>
                      <a:r>
                        <a:rPr sz="1200" spc="-10" dirty="0">
                          <a:latin typeface="Trebuchet MS"/>
                          <a:cs typeface="Trebuchet MS"/>
                        </a:rPr>
                        <a:t>i</a:t>
                      </a:r>
                      <a:r>
                        <a:rPr sz="1200" spc="-5"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C</a:t>
                      </a:r>
                      <a:r>
                        <a:rPr sz="1200" spc="15" dirty="0">
                          <a:latin typeface="Trebuchet MS"/>
                          <a:cs typeface="Trebuchet MS"/>
                        </a:rPr>
                        <a:t>o</a:t>
                      </a:r>
                      <a:r>
                        <a:rPr sz="1200" spc="-5" dirty="0">
                          <a:latin typeface="Trebuchet MS"/>
                          <a:cs typeface="Trebuchet MS"/>
                        </a:rPr>
                        <a:t>m</a:t>
                      </a:r>
                      <a:r>
                        <a:rPr sz="1200" spc="5" dirty="0">
                          <a:latin typeface="Trebuchet MS"/>
                          <a:cs typeface="Trebuchet MS"/>
                        </a:rPr>
                        <a:t>m</a:t>
                      </a:r>
                      <a:r>
                        <a:rPr sz="1200" spc="-10" dirty="0">
                          <a:latin typeface="Trebuchet MS"/>
                          <a:cs typeface="Trebuchet MS"/>
                        </a:rPr>
                        <a:t>i</a:t>
                      </a:r>
                      <a:r>
                        <a:rPr sz="1200" spc="5" dirty="0">
                          <a:latin typeface="Trebuchet MS"/>
                          <a:cs typeface="Trebuchet MS"/>
                        </a:rPr>
                        <a:t>t</a:t>
                      </a:r>
                      <a:r>
                        <a:rPr sz="1200" spc="-10" dirty="0">
                          <a:latin typeface="Trebuchet MS"/>
                          <a:cs typeface="Trebuchet MS"/>
                        </a:rPr>
                        <a:t>t</a:t>
                      </a:r>
                      <a:r>
                        <a:rPr sz="1200" spc="5" dirty="0">
                          <a:latin typeface="Trebuchet MS"/>
                          <a:cs typeface="Trebuchet MS"/>
                        </a:rPr>
                        <a:t>ee</a:t>
                      </a:r>
                      <a:endParaRPr sz="1200" dirty="0">
                        <a:latin typeface="Trebuchet MS"/>
                        <a:cs typeface="Trebuchet MS"/>
                      </a:endParaRPr>
                    </a:p>
                    <a:p>
                      <a:pPr marL="106045" marR="154305">
                        <a:lnSpc>
                          <a:spcPts val="1200"/>
                        </a:lnSpc>
                        <a:spcBef>
                          <a:spcPts val="10"/>
                        </a:spcBef>
                      </a:pPr>
                      <a:r>
                        <a:rPr sz="1200" spc="-10" dirty="0">
                          <a:latin typeface="Trebuchet MS"/>
                          <a:cs typeface="Trebuchet MS"/>
                        </a:rPr>
                        <a:t>i</a:t>
                      </a:r>
                      <a:r>
                        <a:rPr sz="1200" dirty="0">
                          <a:latin typeface="Trebuchet MS"/>
                          <a:cs typeface="Trebuchet MS"/>
                        </a:rPr>
                        <a:t>s</a:t>
                      </a:r>
                      <a:r>
                        <a:rPr sz="1200" spc="-85" dirty="0">
                          <a:latin typeface="Trebuchet MS"/>
                          <a:cs typeface="Trebuchet MS"/>
                        </a:rPr>
                        <a:t> </a:t>
                      </a:r>
                      <a:r>
                        <a:rPr sz="1200" dirty="0">
                          <a:latin typeface="Trebuchet MS"/>
                          <a:cs typeface="Trebuchet MS"/>
                        </a:rPr>
                        <a:t>u</a:t>
                      </a:r>
                      <a:r>
                        <a:rPr sz="1200" spc="-5" dirty="0">
                          <a:latin typeface="Trebuchet MS"/>
                          <a:cs typeface="Trebuchet MS"/>
                        </a:rPr>
                        <a:t>nab</a:t>
                      </a:r>
                      <a:r>
                        <a:rPr sz="1200" spc="5" dirty="0">
                          <a:latin typeface="Trebuchet MS"/>
                          <a:cs typeface="Trebuchet MS"/>
                        </a:rPr>
                        <a:t>l</a:t>
                      </a:r>
                      <a:r>
                        <a:rPr sz="1200" dirty="0">
                          <a:latin typeface="Trebuchet MS"/>
                          <a:cs typeface="Trebuchet MS"/>
                        </a:rPr>
                        <a:t>e</a:t>
                      </a:r>
                      <a:r>
                        <a:rPr sz="1200" spc="-85" dirty="0">
                          <a:latin typeface="Trebuchet MS"/>
                          <a:cs typeface="Trebuchet MS"/>
                        </a:rPr>
                        <a:t> </a:t>
                      </a:r>
                      <a:r>
                        <a:rPr sz="1200" spc="-10" dirty="0">
                          <a:latin typeface="Trebuchet MS"/>
                          <a:cs typeface="Trebuchet MS"/>
                        </a:rPr>
                        <a:t>t</a:t>
                      </a:r>
                      <a:r>
                        <a:rPr sz="1200" dirty="0">
                          <a:latin typeface="Trebuchet MS"/>
                          <a:cs typeface="Trebuchet MS"/>
                        </a:rPr>
                        <a:t>o</a:t>
                      </a:r>
                      <a:r>
                        <a:rPr sz="1200" spc="-85" dirty="0">
                          <a:latin typeface="Trebuchet MS"/>
                          <a:cs typeface="Trebuchet MS"/>
                        </a:rPr>
                        <a:t> </a:t>
                      </a:r>
                      <a:r>
                        <a:rPr sz="1200" spc="-5" dirty="0">
                          <a:latin typeface="Trebuchet MS"/>
                          <a:cs typeface="Trebuchet MS"/>
                        </a:rPr>
                        <a:t>r</a:t>
                      </a:r>
                      <a:r>
                        <a:rPr sz="1200" spc="5" dirty="0">
                          <a:latin typeface="Trebuchet MS"/>
                          <a:cs typeface="Trebuchet MS"/>
                        </a:rPr>
                        <a:t>e</a:t>
                      </a:r>
                      <a:r>
                        <a:rPr sz="1200" spc="-5" dirty="0">
                          <a:latin typeface="Trebuchet MS"/>
                          <a:cs typeface="Trebuchet MS"/>
                        </a:rPr>
                        <a:t>ac</a:t>
                      </a:r>
                      <a:r>
                        <a:rPr sz="1200" dirty="0">
                          <a:latin typeface="Trebuchet MS"/>
                          <a:cs typeface="Trebuchet MS"/>
                        </a:rPr>
                        <a:t>h</a:t>
                      </a:r>
                      <a:r>
                        <a:rPr sz="1200" spc="-90" dirty="0">
                          <a:latin typeface="Trebuchet MS"/>
                          <a:cs typeface="Trebuchet MS"/>
                        </a:rPr>
                        <a:t> </a:t>
                      </a:r>
                      <a:r>
                        <a:rPr sz="1200" dirty="0">
                          <a:latin typeface="Trebuchet MS"/>
                          <a:cs typeface="Trebuchet MS"/>
                        </a:rPr>
                        <a:t>a  </a:t>
                      </a:r>
                      <a:r>
                        <a:rPr sz="1200" spc="-5" dirty="0">
                          <a:latin typeface="Trebuchet MS"/>
                          <a:cs typeface="Trebuchet MS"/>
                        </a:rPr>
                        <a:t>m</a:t>
                      </a:r>
                      <a:r>
                        <a:rPr sz="1200" dirty="0">
                          <a:latin typeface="Trebuchet MS"/>
                          <a:cs typeface="Trebuchet MS"/>
                        </a:rPr>
                        <a:t>u</a:t>
                      </a:r>
                      <a:r>
                        <a:rPr sz="1200" spc="-10" dirty="0">
                          <a:latin typeface="Trebuchet MS"/>
                          <a:cs typeface="Trebuchet MS"/>
                        </a:rPr>
                        <a:t>t</a:t>
                      </a:r>
                      <a:r>
                        <a:rPr sz="1200" dirty="0">
                          <a:latin typeface="Trebuchet MS"/>
                          <a:cs typeface="Trebuchet MS"/>
                        </a:rPr>
                        <a:t>ua</a:t>
                      </a:r>
                      <a:r>
                        <a:rPr sz="1200" spc="5" dirty="0">
                          <a:latin typeface="Trebuchet MS"/>
                          <a:cs typeface="Trebuchet MS"/>
                        </a:rPr>
                        <a:t>ll</a:t>
                      </a:r>
                      <a:r>
                        <a:rPr sz="1200" dirty="0">
                          <a:latin typeface="Trebuchet MS"/>
                          <a:cs typeface="Trebuchet MS"/>
                        </a:rPr>
                        <a:t>y</a:t>
                      </a:r>
                      <a:r>
                        <a:rPr sz="1200" spc="-90" dirty="0">
                          <a:latin typeface="Trebuchet MS"/>
                          <a:cs typeface="Trebuchet MS"/>
                        </a:rPr>
                        <a:t> </a:t>
                      </a:r>
                      <a:r>
                        <a:rPr sz="1200" spc="-5" dirty="0">
                          <a:latin typeface="Trebuchet MS"/>
                          <a:cs typeface="Trebuchet MS"/>
                        </a:rPr>
                        <a:t>acc</a:t>
                      </a:r>
                      <a:r>
                        <a:rPr sz="1200" spc="5" dirty="0">
                          <a:latin typeface="Trebuchet MS"/>
                          <a:cs typeface="Trebuchet MS"/>
                        </a:rPr>
                        <a:t>ep</a:t>
                      </a:r>
                      <a:r>
                        <a:rPr sz="1200" spc="-10" dirty="0">
                          <a:latin typeface="Trebuchet MS"/>
                          <a:cs typeface="Trebuchet MS"/>
                        </a:rPr>
                        <a:t>t</a:t>
                      </a:r>
                      <a:r>
                        <a:rPr sz="1200" spc="10" dirty="0">
                          <a:latin typeface="Trebuchet MS"/>
                          <a:cs typeface="Trebuchet MS"/>
                        </a:rPr>
                        <a:t>a</a:t>
                      </a:r>
                      <a:r>
                        <a:rPr sz="1200" spc="-5" dirty="0">
                          <a:latin typeface="Trebuchet MS"/>
                          <a:cs typeface="Trebuchet MS"/>
                        </a:rPr>
                        <a:t>b</a:t>
                      </a:r>
                      <a:r>
                        <a:rPr sz="1200" spc="5" dirty="0">
                          <a:latin typeface="Trebuchet MS"/>
                          <a:cs typeface="Trebuchet MS"/>
                        </a:rPr>
                        <a:t>le  </a:t>
                      </a:r>
                      <a:r>
                        <a:rPr sz="1200" dirty="0">
                          <a:latin typeface="Trebuchet MS"/>
                          <a:cs typeface="Trebuchet MS"/>
                        </a:rPr>
                        <a:t>s</a:t>
                      </a:r>
                      <a:r>
                        <a:rPr sz="1200" spc="5" dirty="0">
                          <a:latin typeface="Trebuchet MS"/>
                          <a:cs typeface="Trebuchet MS"/>
                        </a:rPr>
                        <a:t>ol</a:t>
                      </a:r>
                      <a:r>
                        <a:rPr sz="1200" dirty="0">
                          <a:latin typeface="Trebuchet MS"/>
                          <a:cs typeface="Trebuchet MS"/>
                        </a:rPr>
                        <a:t>u</a:t>
                      </a:r>
                      <a:r>
                        <a:rPr sz="1200" spc="-10" dirty="0">
                          <a:latin typeface="Trebuchet MS"/>
                          <a:cs typeface="Trebuchet MS"/>
                        </a:rPr>
                        <a:t>ti</a:t>
                      </a:r>
                      <a:r>
                        <a:rPr sz="1200" spc="5" dirty="0">
                          <a:latin typeface="Trebuchet MS"/>
                          <a:cs typeface="Trebuchet MS"/>
                        </a:rPr>
                        <a:t>o</a:t>
                      </a:r>
                      <a:r>
                        <a:rPr sz="1200" dirty="0">
                          <a:latin typeface="Trebuchet MS"/>
                          <a:cs typeface="Trebuchet MS"/>
                        </a:rPr>
                        <a:t>n</a:t>
                      </a:r>
                      <a:r>
                        <a:rPr sz="1200" spc="-90" dirty="0">
                          <a:latin typeface="Trebuchet MS"/>
                          <a:cs typeface="Trebuchet MS"/>
                        </a:rPr>
                        <a:t> </a:t>
                      </a:r>
                      <a:r>
                        <a:rPr sz="1200" spc="-5" dirty="0">
                          <a:latin typeface="Trebuchet MS"/>
                          <a:cs typeface="Trebuchet MS"/>
                        </a:rPr>
                        <a:t>w</a:t>
                      </a:r>
                      <a:r>
                        <a:rPr sz="1200" spc="5" dirty="0">
                          <a:latin typeface="Trebuchet MS"/>
                          <a:cs typeface="Trebuchet MS"/>
                        </a:rPr>
                        <a:t>i</a:t>
                      </a:r>
                      <a:r>
                        <a:rPr sz="1200" spc="-10" dirty="0">
                          <a:latin typeface="Trebuchet MS"/>
                          <a:cs typeface="Trebuchet MS"/>
                        </a:rPr>
                        <a:t>t</a:t>
                      </a:r>
                      <a:r>
                        <a:rPr sz="1200" spc="-5" dirty="0">
                          <a:latin typeface="Trebuchet MS"/>
                          <a:cs typeface="Trebuchet MS"/>
                        </a:rPr>
                        <a:t>h</a:t>
                      </a:r>
                      <a:r>
                        <a:rPr sz="1200" spc="5" dirty="0">
                          <a:latin typeface="Trebuchet MS"/>
                          <a:cs typeface="Trebuchet MS"/>
                        </a:rPr>
                        <a:t>i</a:t>
                      </a:r>
                      <a:r>
                        <a:rPr sz="1200" dirty="0">
                          <a:latin typeface="Trebuchet MS"/>
                          <a:cs typeface="Trebuchet MS"/>
                        </a:rPr>
                        <a:t>n</a:t>
                      </a:r>
                      <a:r>
                        <a:rPr sz="1200" spc="-90" dirty="0">
                          <a:latin typeface="Trebuchet MS"/>
                          <a:cs typeface="Trebuchet MS"/>
                        </a:rPr>
                        <a:t> </a:t>
                      </a:r>
                      <a:r>
                        <a:rPr sz="1200" spc="5" dirty="0">
                          <a:latin typeface="Trebuchet MS"/>
                          <a:cs typeface="Trebuchet MS"/>
                        </a:rPr>
                        <a:t>1</a:t>
                      </a:r>
                      <a:r>
                        <a:rPr sz="1200" dirty="0">
                          <a:latin typeface="Trebuchet MS"/>
                          <a:cs typeface="Trebuchet MS"/>
                        </a:rPr>
                        <a:t>5</a:t>
                      </a:r>
                      <a:r>
                        <a:rPr sz="1200" spc="-85" dirty="0">
                          <a:latin typeface="Trebuchet MS"/>
                          <a:cs typeface="Trebuchet MS"/>
                        </a:rPr>
                        <a:t> </a:t>
                      </a:r>
                      <a:r>
                        <a:rPr sz="1200" dirty="0">
                          <a:latin typeface="Trebuchet MS"/>
                          <a:cs typeface="Trebuchet MS"/>
                        </a:rPr>
                        <a:t>da</a:t>
                      </a:r>
                      <a:r>
                        <a:rPr sz="1200" spc="-5" dirty="0">
                          <a:latin typeface="Trebuchet MS"/>
                          <a:cs typeface="Trebuchet MS"/>
                        </a:rPr>
                        <a:t>y</a:t>
                      </a:r>
                      <a:r>
                        <a:rPr sz="1200" dirty="0">
                          <a:latin typeface="Trebuchet MS"/>
                          <a:cs typeface="Trebuchet MS"/>
                        </a:rPr>
                        <a:t>s</a:t>
                      </a:r>
                      <a:r>
                        <a:rPr sz="1200" spc="-85" dirty="0">
                          <a:latin typeface="Trebuchet MS"/>
                          <a:cs typeface="Trebuchet MS"/>
                        </a:rPr>
                        <a:t> </a:t>
                      </a:r>
                      <a:r>
                        <a:rPr sz="1200" spc="-5" dirty="0">
                          <a:latin typeface="Trebuchet MS"/>
                          <a:cs typeface="Trebuchet MS"/>
                        </a:rPr>
                        <a:t>fr</a:t>
                      </a:r>
                      <a:r>
                        <a:rPr sz="1200" spc="5" dirty="0">
                          <a:latin typeface="Trebuchet MS"/>
                          <a:cs typeface="Trebuchet MS"/>
                        </a:rPr>
                        <a:t>om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mm</a:t>
                      </a:r>
                      <a:r>
                        <a:rPr sz="1200" spc="5" dirty="0">
                          <a:latin typeface="Trebuchet MS"/>
                          <a:cs typeface="Trebuchet MS"/>
                        </a:rPr>
                        <a:t>e</a:t>
                      </a:r>
                      <a:r>
                        <a:rPr sz="1200" spc="10" dirty="0">
                          <a:latin typeface="Trebuchet MS"/>
                          <a:cs typeface="Trebuchet MS"/>
                        </a:rPr>
                        <a:t>n</a:t>
                      </a:r>
                      <a:r>
                        <a:rPr sz="1200" spc="-5" dirty="0">
                          <a:latin typeface="Trebuchet MS"/>
                          <a:cs typeface="Trebuchet MS"/>
                        </a:rPr>
                        <a:t>c</a:t>
                      </a:r>
                      <a:r>
                        <a:rPr sz="1200" spc="5" dirty="0">
                          <a:latin typeface="Trebuchet MS"/>
                          <a:cs typeface="Trebuchet MS"/>
                        </a:rPr>
                        <a:t>e</a:t>
                      </a:r>
                      <a:r>
                        <a:rPr sz="1200" spc="-5" dirty="0">
                          <a:latin typeface="Trebuchet MS"/>
                          <a:cs typeface="Trebuchet MS"/>
                        </a:rPr>
                        <a:t>m</a:t>
                      </a:r>
                      <a:r>
                        <a:rPr sz="1200" spc="5" dirty="0">
                          <a:latin typeface="Trebuchet MS"/>
                          <a:cs typeface="Trebuchet MS"/>
                        </a:rPr>
                        <a:t>e</a:t>
                      </a:r>
                      <a:r>
                        <a:rPr sz="1200" spc="10" dirty="0">
                          <a:latin typeface="Trebuchet MS"/>
                          <a:cs typeface="Trebuchet MS"/>
                        </a:rPr>
                        <a:t>n</a:t>
                      </a:r>
                      <a:r>
                        <a:rPr sz="1200" dirty="0">
                          <a:latin typeface="Trebuchet MS"/>
                          <a:cs typeface="Trebuchet MS"/>
                        </a:rPr>
                        <a:t>t</a:t>
                      </a:r>
                      <a:r>
                        <a:rPr sz="1200" spc="-95" dirty="0">
                          <a:latin typeface="Trebuchet MS"/>
                          <a:cs typeface="Trebuchet MS"/>
                        </a:rPr>
                        <a:t> </a:t>
                      </a:r>
                      <a:r>
                        <a:rPr sz="1200" spc="5" dirty="0">
                          <a:latin typeface="Trebuchet MS"/>
                          <a:cs typeface="Trebuchet MS"/>
                        </a:rPr>
                        <a:t>of  </a:t>
                      </a:r>
                      <a:r>
                        <a:rPr sz="1200" spc="-5" dirty="0">
                          <a:latin typeface="Trebuchet MS"/>
                          <a:cs typeface="Trebuchet MS"/>
                        </a:rPr>
                        <a:t>c</a:t>
                      </a:r>
                      <a:r>
                        <a:rPr sz="1200" spc="5" dirty="0">
                          <a:latin typeface="Trebuchet MS"/>
                          <a:cs typeface="Trebuchet MS"/>
                        </a:rPr>
                        <a:t>o</a:t>
                      </a:r>
                      <a:r>
                        <a:rPr sz="1200" spc="-5" dirty="0">
                          <a:latin typeface="Trebuchet MS"/>
                          <a:cs typeface="Trebuchet MS"/>
                        </a:rPr>
                        <a:t>n</a:t>
                      </a:r>
                      <a:r>
                        <a:rPr sz="1200" dirty="0">
                          <a:latin typeface="Trebuchet MS"/>
                          <a:cs typeface="Trebuchet MS"/>
                        </a:rPr>
                        <a:t>su</a:t>
                      </a:r>
                      <a:r>
                        <a:rPr sz="1200" spc="5" dirty="0">
                          <a:latin typeface="Trebuchet MS"/>
                          <a:cs typeface="Trebuchet MS"/>
                        </a:rPr>
                        <a:t>l</a:t>
                      </a:r>
                      <a:r>
                        <a:rPr sz="1200" spc="-10" dirty="0">
                          <a:latin typeface="Trebuchet MS"/>
                          <a:cs typeface="Trebuchet MS"/>
                        </a:rPr>
                        <a:t>t</a:t>
                      </a:r>
                      <a:r>
                        <a:rPr sz="1200" spc="-5"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s,</a:t>
                      </a:r>
                      <a:r>
                        <a:rPr sz="1200" spc="-90" dirty="0">
                          <a:latin typeface="Trebuchet MS"/>
                          <a:cs typeface="Trebuchet MS"/>
                        </a:rPr>
                        <a:t> </a:t>
                      </a:r>
                      <a:r>
                        <a:rPr sz="1200" spc="-5" dirty="0">
                          <a:latin typeface="Trebuchet MS"/>
                          <a:cs typeface="Trebuchet MS"/>
                        </a:rPr>
                        <a:t>an</a:t>
                      </a:r>
                      <a:r>
                        <a:rPr sz="1200" dirty="0">
                          <a:latin typeface="Trebuchet MS"/>
                          <a:cs typeface="Trebuchet MS"/>
                        </a:rPr>
                        <a:t>d</a:t>
                      </a:r>
                      <a:r>
                        <a:rPr sz="1200" spc="-85" dirty="0">
                          <a:latin typeface="Trebuchet MS"/>
                          <a:cs typeface="Trebuchet MS"/>
                        </a:rPr>
                        <a:t> </a:t>
                      </a:r>
                      <a:r>
                        <a:rPr sz="1200" spc="-5" dirty="0">
                          <a:latin typeface="Trebuchet MS"/>
                          <a:cs typeface="Trebuchet MS"/>
                        </a:rPr>
                        <a:t>n</a:t>
                      </a:r>
                      <a:r>
                        <a:rPr sz="1200" dirty="0">
                          <a:latin typeface="Trebuchet MS"/>
                          <a:cs typeface="Trebuchet MS"/>
                        </a:rPr>
                        <a:t>o</a:t>
                      </a:r>
                      <a:r>
                        <a:rPr sz="1200" spc="-85" dirty="0">
                          <a:latin typeface="Trebuchet MS"/>
                          <a:cs typeface="Trebuchet MS"/>
                        </a:rPr>
                        <a:t> </a:t>
                      </a:r>
                      <a:r>
                        <a:rPr sz="1200" spc="5" dirty="0">
                          <a:latin typeface="Trebuchet MS"/>
                          <a:cs typeface="Trebuchet MS"/>
                        </a:rPr>
                        <a:t>l</a:t>
                      </a:r>
                      <a:r>
                        <a:rPr sz="1200" dirty="0">
                          <a:latin typeface="Trebuchet MS"/>
                          <a:cs typeface="Trebuchet MS"/>
                        </a:rPr>
                        <a:t>a</a:t>
                      </a:r>
                      <a:r>
                        <a:rPr sz="1200" spc="-10" dirty="0">
                          <a:latin typeface="Trebuchet MS"/>
                          <a:cs typeface="Trebuchet MS"/>
                        </a:rPr>
                        <a:t>t</a:t>
                      </a:r>
                      <a:r>
                        <a:rPr sz="1200" spc="5" dirty="0">
                          <a:latin typeface="Trebuchet MS"/>
                          <a:cs typeface="Trebuchet MS"/>
                        </a:rPr>
                        <a:t>er  </a:t>
                      </a:r>
                      <a:r>
                        <a:rPr sz="1200" spc="-10" dirty="0">
                          <a:latin typeface="Trebuchet MS"/>
                          <a:cs typeface="Trebuchet MS"/>
                        </a:rPr>
                        <a:t>t</a:t>
                      </a:r>
                      <a:r>
                        <a:rPr sz="1200" spc="-5" dirty="0">
                          <a:latin typeface="Trebuchet MS"/>
                          <a:cs typeface="Trebuchet MS"/>
                        </a:rPr>
                        <a:t>ha</a:t>
                      </a:r>
                      <a:r>
                        <a:rPr sz="1200" dirty="0">
                          <a:latin typeface="Trebuchet MS"/>
                          <a:cs typeface="Trebuchet MS"/>
                        </a:rPr>
                        <a:t>n</a:t>
                      </a:r>
                      <a:r>
                        <a:rPr sz="1200" spc="-90" dirty="0">
                          <a:latin typeface="Trebuchet MS"/>
                          <a:cs typeface="Trebuchet MS"/>
                        </a:rPr>
                        <a:t> </a:t>
                      </a:r>
                      <a:r>
                        <a:rPr sz="1200" spc="5" dirty="0">
                          <a:latin typeface="Trebuchet MS"/>
                          <a:cs typeface="Trebuchet MS"/>
                        </a:rPr>
                        <a:t>3</a:t>
                      </a:r>
                      <a:r>
                        <a:rPr sz="1200" dirty="0">
                          <a:latin typeface="Trebuchet MS"/>
                          <a:cs typeface="Trebuchet MS"/>
                        </a:rPr>
                        <a:t>0</a:t>
                      </a:r>
                      <a:r>
                        <a:rPr sz="1200" spc="-85" dirty="0">
                          <a:latin typeface="Trebuchet MS"/>
                          <a:cs typeface="Trebuchet MS"/>
                        </a:rPr>
                        <a:t> </a:t>
                      </a:r>
                      <a:r>
                        <a:rPr sz="1200" dirty="0">
                          <a:latin typeface="Trebuchet MS"/>
                          <a:cs typeface="Trebuchet MS"/>
                        </a:rPr>
                        <a:t>d</a:t>
                      </a:r>
                      <a:r>
                        <a:rPr sz="1200" spc="-5" dirty="0">
                          <a:latin typeface="Trebuchet MS"/>
                          <a:cs typeface="Trebuchet MS"/>
                        </a:rPr>
                        <a:t>ay</a:t>
                      </a:r>
                      <a:r>
                        <a:rPr sz="1200" dirty="0">
                          <a:latin typeface="Trebuchet MS"/>
                          <a:cs typeface="Trebuchet MS"/>
                        </a:rPr>
                        <a:t>s</a:t>
                      </a:r>
                      <a:r>
                        <a:rPr sz="1200" spc="-85" dirty="0">
                          <a:latin typeface="Trebuchet MS"/>
                          <a:cs typeface="Trebuchet MS"/>
                        </a:rPr>
                        <a:t> </a:t>
                      </a:r>
                      <a:r>
                        <a:rPr sz="1200" spc="-5" dirty="0">
                          <a:latin typeface="Trebuchet MS"/>
                          <a:cs typeface="Trebuchet MS"/>
                        </a:rPr>
                        <a:t>fr</a:t>
                      </a:r>
                      <a:r>
                        <a:rPr sz="1200" spc="5" dirty="0">
                          <a:latin typeface="Trebuchet MS"/>
                          <a:cs typeface="Trebuchet MS"/>
                        </a:rPr>
                        <a:t>o</a:t>
                      </a:r>
                      <a:r>
                        <a:rPr sz="1200" dirty="0">
                          <a:latin typeface="Trebuchet MS"/>
                          <a:cs typeface="Trebuchet MS"/>
                        </a:rPr>
                        <a:t>m</a:t>
                      </a:r>
                      <a:r>
                        <a:rPr sz="1200" spc="-90" dirty="0">
                          <a:latin typeface="Trebuchet MS"/>
                          <a:cs typeface="Trebuchet MS"/>
                        </a:rPr>
                        <a:t> </a:t>
                      </a:r>
                      <a:r>
                        <a:rPr sz="1200" spc="5"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dirty="0">
                          <a:latin typeface="Trebuchet MS"/>
                          <a:cs typeface="Trebuchet MS"/>
                        </a:rPr>
                        <a:t>d</a:t>
                      </a:r>
                      <a:r>
                        <a:rPr sz="1200" spc="-5" dirty="0">
                          <a:latin typeface="Trebuchet MS"/>
                          <a:cs typeface="Trebuchet MS"/>
                        </a:rPr>
                        <a:t>a</a:t>
                      </a:r>
                      <a:r>
                        <a:rPr sz="1200" spc="-10" dirty="0">
                          <a:latin typeface="Trebuchet MS"/>
                          <a:cs typeface="Trebuchet MS"/>
                        </a:rPr>
                        <a:t>t</a:t>
                      </a:r>
                      <a:r>
                        <a:rPr sz="1200" dirty="0">
                          <a:latin typeface="Trebuchet MS"/>
                          <a:cs typeface="Trebuchet MS"/>
                        </a:rPr>
                        <a:t>e</a:t>
                      </a:r>
                    </a:p>
                    <a:p>
                      <a:pPr marL="106045" marR="169545">
                        <a:lnSpc>
                          <a:spcPts val="1200"/>
                        </a:lnSpc>
                        <a:spcBef>
                          <a:spcPts val="15"/>
                        </a:spcBef>
                      </a:pPr>
                      <a:r>
                        <a:rPr sz="1200" spc="5" dirty="0">
                          <a:latin typeface="Trebuchet MS"/>
                          <a:cs typeface="Trebuchet MS"/>
                        </a:rPr>
                        <a:t>o</a:t>
                      </a:r>
                      <a:r>
                        <a:rPr sz="1200" dirty="0">
                          <a:latin typeface="Trebuchet MS"/>
                          <a:cs typeface="Trebuchet MS"/>
                        </a:rPr>
                        <a:t>f</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a:t>
                      </a:r>
                      <a:r>
                        <a:rPr sz="1200" spc="-85" dirty="0">
                          <a:latin typeface="Trebuchet MS"/>
                          <a:cs typeface="Trebuchet MS"/>
                        </a:rPr>
                        <a:t>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a:t>
                      </a:r>
                      <a:r>
                        <a:rPr sz="1200" spc="-5" dirty="0">
                          <a:latin typeface="Trebuchet MS"/>
                          <a:cs typeface="Trebuchet MS"/>
                        </a:rPr>
                        <a:t>i</a:t>
                      </a:r>
                      <a:r>
                        <a:rPr sz="1200" spc="5" dirty="0">
                          <a:latin typeface="Trebuchet MS"/>
                          <a:cs typeface="Trebuchet MS"/>
                        </a:rPr>
                        <a:t>f</a:t>
                      </a:r>
                      <a:r>
                        <a:rPr sz="1200" spc="-10" dirty="0">
                          <a:latin typeface="Trebuchet MS"/>
                          <a:cs typeface="Trebuchet MS"/>
                        </a:rPr>
                        <a:t>i</a:t>
                      </a:r>
                      <a:r>
                        <a:rPr sz="1200" spc="-5" dirty="0">
                          <a:latin typeface="Trebuchet MS"/>
                          <a:cs typeface="Trebuchet MS"/>
                        </a:rPr>
                        <a:t>c</a:t>
                      </a:r>
                      <a:r>
                        <a:rPr sz="1200" spc="10" dirty="0">
                          <a:latin typeface="Trebuchet MS"/>
                          <a:cs typeface="Trebuchet MS"/>
                        </a:rPr>
                        <a:t>a</a:t>
                      </a:r>
                      <a:r>
                        <a:rPr sz="1200" spc="5" dirty="0">
                          <a:latin typeface="Trebuchet MS"/>
                          <a:cs typeface="Trebuchet MS"/>
                        </a:rPr>
                        <a:t>t</a:t>
                      </a:r>
                      <a:r>
                        <a:rPr sz="1200" spc="-10" dirty="0">
                          <a:latin typeface="Trebuchet MS"/>
                          <a:cs typeface="Trebuchet MS"/>
                        </a:rPr>
                        <a:t>i</a:t>
                      </a:r>
                      <a:r>
                        <a:rPr sz="1200" spc="5" dirty="0">
                          <a:latin typeface="Trebuchet MS"/>
                          <a:cs typeface="Trebuchet MS"/>
                        </a:rPr>
                        <a:t>o</a:t>
                      </a:r>
                      <a:r>
                        <a:rPr sz="1200" spc="-5" dirty="0">
                          <a:latin typeface="Trebuchet MS"/>
                          <a:cs typeface="Trebuchet MS"/>
                        </a:rPr>
                        <a:t>n</a:t>
                      </a:r>
                      <a:r>
                        <a:rPr sz="1200" dirty="0">
                          <a:latin typeface="Trebuchet MS"/>
                          <a:cs typeface="Trebuchet MS"/>
                        </a:rPr>
                        <a:t>,</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h</a:t>
                      </a:r>
                      <a:r>
                        <a:rPr sz="1200" dirty="0">
                          <a:latin typeface="Trebuchet MS"/>
                          <a:cs typeface="Trebuchet MS"/>
                        </a:rPr>
                        <a:t>e  </a:t>
                      </a:r>
                      <a:r>
                        <a:rPr sz="1200" spc="-5" dirty="0">
                          <a:latin typeface="Trebuchet MS"/>
                          <a:cs typeface="Trebuchet MS"/>
                        </a:rPr>
                        <a:t>n</a:t>
                      </a:r>
                      <a:r>
                        <a:rPr sz="1200" spc="5" dirty="0">
                          <a:latin typeface="Trebuchet MS"/>
                          <a:cs typeface="Trebuchet MS"/>
                        </a:rPr>
                        <a:t>o</a:t>
                      </a:r>
                      <a:r>
                        <a:rPr sz="1200" spc="-10" dirty="0">
                          <a:latin typeface="Trebuchet MS"/>
                          <a:cs typeface="Trebuchet MS"/>
                        </a:rPr>
                        <a:t>ti</a:t>
                      </a:r>
                      <a:r>
                        <a:rPr sz="1200" spc="5" dirty="0">
                          <a:latin typeface="Trebuchet MS"/>
                          <a:cs typeface="Trebuchet MS"/>
                        </a:rPr>
                        <a:t>f</a:t>
                      </a:r>
                      <a:r>
                        <a:rPr sz="1200" spc="-5" dirty="0">
                          <a:latin typeface="Trebuchet MS"/>
                          <a:cs typeface="Trebuchet MS"/>
                        </a:rPr>
                        <a:t>y</a:t>
                      </a:r>
                      <a:r>
                        <a:rPr sz="1200" spc="-10" dirty="0">
                          <a:latin typeface="Trebuchet MS"/>
                          <a:cs typeface="Trebuchet MS"/>
                        </a:rPr>
                        <a:t>i</a:t>
                      </a:r>
                      <a:r>
                        <a:rPr sz="1200" spc="10" dirty="0">
                          <a:latin typeface="Trebuchet MS"/>
                          <a:cs typeface="Trebuchet MS"/>
                        </a:rPr>
                        <a:t>n</a:t>
                      </a:r>
                      <a:r>
                        <a:rPr sz="1200" dirty="0">
                          <a:latin typeface="Trebuchet MS"/>
                          <a:cs typeface="Trebuchet MS"/>
                        </a:rPr>
                        <a:t>g</a:t>
                      </a:r>
                      <a:r>
                        <a:rPr sz="1200" spc="-90" dirty="0">
                          <a:latin typeface="Trebuchet MS"/>
                          <a:cs typeface="Trebuchet MS"/>
                        </a:rPr>
                        <a:t> </a:t>
                      </a:r>
                      <a:r>
                        <a:rPr sz="1200" spc="-5" dirty="0">
                          <a:latin typeface="Trebuchet MS"/>
                          <a:cs typeface="Trebuchet MS"/>
                        </a:rPr>
                        <a:t>Pa</a:t>
                      </a:r>
                      <a:r>
                        <a:rPr sz="1200" spc="10" dirty="0">
                          <a:latin typeface="Trebuchet MS"/>
                          <a:cs typeface="Trebuchet MS"/>
                        </a:rPr>
                        <a:t>r</a:t>
                      </a:r>
                      <a:r>
                        <a:rPr sz="1200" spc="-10" dirty="0">
                          <a:latin typeface="Trebuchet MS"/>
                          <a:cs typeface="Trebuchet MS"/>
                        </a:rPr>
                        <a:t>t</a:t>
                      </a:r>
                      <a:r>
                        <a:rPr sz="1200" dirty="0">
                          <a:latin typeface="Trebuchet MS"/>
                          <a:cs typeface="Trebuchet MS"/>
                        </a:rPr>
                        <a:t>y</a:t>
                      </a:r>
                      <a:r>
                        <a:rPr sz="1200" spc="-90" dirty="0">
                          <a:latin typeface="Trebuchet MS"/>
                          <a:cs typeface="Trebuchet MS"/>
                        </a:rPr>
                        <a:t> </a:t>
                      </a:r>
                      <a:r>
                        <a:rPr sz="1200" spc="5" dirty="0">
                          <a:latin typeface="Trebuchet MS"/>
                          <a:cs typeface="Trebuchet MS"/>
                        </a:rPr>
                        <a:t>m</a:t>
                      </a:r>
                      <a:r>
                        <a:rPr sz="1200" dirty="0">
                          <a:latin typeface="Trebuchet MS"/>
                          <a:cs typeface="Trebuchet MS"/>
                        </a:rPr>
                        <a:t>ay</a:t>
                      </a:r>
                      <a:r>
                        <a:rPr sz="1200" spc="-90" dirty="0">
                          <a:latin typeface="Trebuchet MS"/>
                          <a:cs typeface="Trebuchet MS"/>
                        </a:rPr>
                        <a:t> </a:t>
                      </a:r>
                      <a:r>
                        <a:rPr sz="1200" spc="-10" dirty="0">
                          <a:latin typeface="Trebuchet MS"/>
                          <a:cs typeface="Trebuchet MS"/>
                        </a:rPr>
                        <a:t>t</a:t>
                      </a:r>
                      <a:r>
                        <a:rPr sz="1200" spc="-5" dirty="0">
                          <a:latin typeface="Trebuchet MS"/>
                          <a:cs typeface="Trebuchet MS"/>
                        </a:rPr>
                        <a:t>a</a:t>
                      </a:r>
                      <a:r>
                        <a:rPr sz="1200" dirty="0">
                          <a:latin typeface="Trebuchet MS"/>
                          <a:cs typeface="Trebuchet MS"/>
                        </a:rPr>
                        <a:t>ke</a:t>
                      </a:r>
                      <a:r>
                        <a:rPr sz="1200" spc="-85" dirty="0">
                          <a:latin typeface="Trebuchet MS"/>
                          <a:cs typeface="Trebuchet MS"/>
                        </a:rPr>
                        <a:t> </a:t>
                      </a:r>
                      <a:r>
                        <a:rPr sz="1200" spc="5" dirty="0">
                          <a:latin typeface="Trebuchet MS"/>
                          <a:cs typeface="Trebuchet MS"/>
                        </a:rPr>
                        <a:t>t</a:t>
                      </a:r>
                      <a:r>
                        <a:rPr sz="1200" spc="-5" dirty="0">
                          <a:latin typeface="Trebuchet MS"/>
                          <a:cs typeface="Trebuchet MS"/>
                        </a:rPr>
                        <a:t>he  appr</a:t>
                      </a:r>
                      <a:r>
                        <a:rPr sz="1200" spc="5" dirty="0">
                          <a:latin typeface="Trebuchet MS"/>
                          <a:cs typeface="Trebuchet MS"/>
                        </a:rPr>
                        <a:t>op</a:t>
                      </a:r>
                      <a:r>
                        <a:rPr sz="1200" spc="-5" dirty="0">
                          <a:latin typeface="Trebuchet MS"/>
                          <a:cs typeface="Trebuchet MS"/>
                        </a:rPr>
                        <a:t>r</a:t>
                      </a:r>
                      <a:r>
                        <a:rPr sz="1200" spc="-10" dirty="0">
                          <a:latin typeface="Trebuchet MS"/>
                          <a:cs typeface="Trebuchet MS"/>
                        </a:rPr>
                        <a:t>i</a:t>
                      </a:r>
                      <a:r>
                        <a:rPr sz="1200" spc="10" dirty="0">
                          <a:latin typeface="Trebuchet MS"/>
                          <a:cs typeface="Trebuchet MS"/>
                        </a:rPr>
                        <a:t>a</a:t>
                      </a:r>
                      <a:r>
                        <a:rPr sz="1200" spc="-10" dirty="0">
                          <a:latin typeface="Trebuchet MS"/>
                          <a:cs typeface="Trebuchet MS"/>
                        </a:rPr>
                        <a:t>t</a:t>
                      </a:r>
                      <a:r>
                        <a:rPr sz="1200" dirty="0">
                          <a:latin typeface="Trebuchet MS"/>
                          <a:cs typeface="Trebuchet MS"/>
                        </a:rPr>
                        <a:t>e</a:t>
                      </a:r>
                      <a:r>
                        <a:rPr sz="1200" spc="-85" dirty="0">
                          <a:latin typeface="Trebuchet MS"/>
                          <a:cs typeface="Trebuchet MS"/>
                        </a:rPr>
                        <a:t> </a:t>
                      </a:r>
                      <a:r>
                        <a:rPr sz="1200" spc="-5" dirty="0">
                          <a:latin typeface="Trebuchet MS"/>
                          <a:cs typeface="Trebuchet MS"/>
                        </a:rPr>
                        <a:t>m</a:t>
                      </a:r>
                      <a:r>
                        <a:rPr sz="1200" spc="5" dirty="0">
                          <a:latin typeface="Trebuchet MS"/>
                          <a:cs typeface="Trebuchet MS"/>
                        </a:rPr>
                        <a:t>e</a:t>
                      </a:r>
                      <a:r>
                        <a:rPr sz="1200" spc="-5" dirty="0">
                          <a:latin typeface="Trebuchet MS"/>
                          <a:cs typeface="Trebuchet MS"/>
                        </a:rPr>
                        <a:t>a</a:t>
                      </a:r>
                      <a:r>
                        <a:rPr sz="1200" dirty="0">
                          <a:latin typeface="Trebuchet MS"/>
                          <a:cs typeface="Trebuchet MS"/>
                        </a:rPr>
                        <a:t>su</a:t>
                      </a:r>
                      <a:r>
                        <a:rPr sz="1200" spc="-5" dirty="0">
                          <a:latin typeface="Trebuchet MS"/>
                          <a:cs typeface="Trebuchet MS"/>
                        </a:rPr>
                        <a:t>r</a:t>
                      </a:r>
                      <a:r>
                        <a:rPr sz="1200" spc="5" dirty="0">
                          <a:latin typeface="Trebuchet MS"/>
                          <a:cs typeface="Trebuchet MS"/>
                        </a:rPr>
                        <a:t>e</a:t>
                      </a:r>
                      <a:r>
                        <a:rPr sz="1200" dirty="0">
                          <a:latin typeface="Trebuchet MS"/>
                          <a:cs typeface="Trebuchet MS"/>
                        </a:rPr>
                        <a:t>s.</a:t>
                      </a: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54CE8-11AA-4B65-9AAE-A76C5FCC31CE}"/>
              </a:ext>
            </a:extLst>
          </p:cNvPr>
          <p:cNvSpPr>
            <a:spLocks noGrp="1"/>
          </p:cNvSpPr>
          <p:nvPr>
            <p:ph type="title"/>
          </p:nvPr>
        </p:nvSpPr>
        <p:spPr/>
        <p:txBody>
          <a:bodyPr>
            <a:noAutofit/>
          </a:bodyPr>
          <a:lstStyle/>
          <a:p>
            <a:pPr>
              <a:defRPr/>
            </a:pPr>
            <a:br>
              <a:rPr lang="it-IT" sz="4000" b="1" i="1" dirty="0"/>
            </a:br>
            <a:br>
              <a:rPr lang="it-IT" sz="4000" b="1" i="1" dirty="0"/>
            </a:br>
            <a:br>
              <a:rPr lang="it-IT" sz="4000" b="1" i="1" dirty="0"/>
            </a:br>
            <a:br>
              <a:rPr lang="it-IT" sz="4000" b="1" i="1" dirty="0"/>
            </a:br>
            <a:br>
              <a:rPr lang="it-IT" sz="4000" b="1" i="1" dirty="0"/>
            </a:br>
            <a:br>
              <a:rPr lang="it-IT" sz="4000" b="1" i="1" dirty="0"/>
            </a:br>
            <a:br>
              <a:rPr lang="it-IT" sz="4000" b="1" i="1" dirty="0"/>
            </a:br>
            <a:r>
              <a:rPr lang="it-IT" sz="4000" b="1" i="1" dirty="0"/>
              <a:t>THANK YOU FOR YOUR ATTENTION !</a:t>
            </a:r>
            <a:br>
              <a:rPr lang="it-IT" sz="4000" b="1" i="1" dirty="0"/>
            </a:br>
            <a:endParaRPr lang="it-IT" sz="4000" dirty="0"/>
          </a:p>
        </p:txBody>
      </p:sp>
      <p:sp>
        <p:nvSpPr>
          <p:cNvPr id="3" name="Segnaposto contenuto 2">
            <a:extLst>
              <a:ext uri="{FF2B5EF4-FFF2-40B4-BE49-F238E27FC236}">
                <a16:creationId xmlns:a16="http://schemas.microsoft.com/office/drawing/2014/main" id="{C492722B-AAD8-42B8-9F5F-9F08D720466B}"/>
              </a:ext>
            </a:extLst>
          </p:cNvPr>
          <p:cNvSpPr>
            <a:spLocks noGrp="1"/>
          </p:cNvSpPr>
          <p:nvPr>
            <p:ph idx="1"/>
          </p:nvPr>
        </p:nvSpPr>
        <p:spPr/>
        <p:txBody>
          <a:bodyPr>
            <a:normAutofit/>
          </a:bodyPr>
          <a:lstStyle/>
          <a:p>
            <a:pPr marL="0" indent="0">
              <a:buNone/>
              <a:defRPr/>
            </a:pPr>
            <a:r>
              <a:rPr lang="it-IT" b="1" dirty="0"/>
              <a:t>Prof. Avv. Fabrizio Marrella</a:t>
            </a:r>
          </a:p>
          <a:p>
            <a:pPr marL="0" indent="0">
              <a:buNone/>
              <a:defRPr/>
            </a:pPr>
            <a:r>
              <a:rPr lang="it-IT" dirty="0">
                <a:hlinkClick r:id="rId2"/>
              </a:rPr>
              <a:t>University of  </a:t>
            </a:r>
            <a:r>
              <a:rPr lang="it-IT" dirty="0" err="1">
                <a:hlinkClick r:id="rId2"/>
              </a:rPr>
              <a:t>Venice</a:t>
            </a:r>
            <a:r>
              <a:rPr lang="it-IT" dirty="0">
                <a:hlinkClick r:id="rId2"/>
              </a:rPr>
              <a:t> «Cà Foscari» </a:t>
            </a:r>
            <a:r>
              <a:rPr lang="it-IT" dirty="0"/>
              <a:t>/ </a:t>
            </a:r>
            <a:r>
              <a:rPr lang="it-IT" dirty="0">
                <a:hlinkClick r:id="rId3"/>
              </a:rPr>
              <a:t>Global Campus of Human </a:t>
            </a:r>
            <a:r>
              <a:rPr lang="it-IT" dirty="0" err="1">
                <a:hlinkClick r:id="rId3"/>
              </a:rPr>
              <a:t>Rights</a:t>
            </a:r>
            <a:endParaRPr lang="it-IT" dirty="0"/>
          </a:p>
          <a:p>
            <a:pPr marL="0" indent="0">
              <a:buNone/>
              <a:defRPr/>
            </a:pPr>
            <a:r>
              <a:rPr lang="it-IT" b="1" dirty="0" err="1"/>
              <a:t>Contacts</a:t>
            </a:r>
            <a:r>
              <a:rPr lang="it-IT" dirty="0"/>
              <a:t>: </a:t>
            </a:r>
            <a:r>
              <a:rPr lang="it-IT" dirty="0">
                <a:hlinkClick r:id="rId4"/>
              </a:rPr>
              <a:t>marrella@unive.it</a:t>
            </a:r>
            <a:endParaRPr lang="it-IT" dirty="0"/>
          </a:p>
          <a:p>
            <a:pPr marL="0" indent="0">
              <a:buNone/>
              <a:defRPr/>
            </a:pPr>
            <a:r>
              <a:rPr lang="it-IT" b="1" dirty="0"/>
              <a:t>Linkedin</a:t>
            </a:r>
            <a:r>
              <a:rPr lang="it-IT" dirty="0"/>
              <a:t>: Fabrizio Marrella</a:t>
            </a:r>
          </a:p>
          <a:p>
            <a:pPr marL="0" indent="0">
              <a:buNone/>
              <a:defRPr/>
            </a:pPr>
            <a:endParaRPr lang="it-IT" dirty="0"/>
          </a:p>
        </p:txBody>
      </p:sp>
      <p:pic>
        <p:nvPicPr>
          <p:cNvPr id="5" name="Immagine 4">
            <a:hlinkClick r:id="rId5"/>
            <a:extLst>
              <a:ext uri="{FF2B5EF4-FFF2-40B4-BE49-F238E27FC236}">
                <a16:creationId xmlns:a16="http://schemas.microsoft.com/office/drawing/2014/main" id="{AA3C1819-768A-A9E8-928B-B46614969B3F}"/>
              </a:ext>
            </a:extLst>
          </p:cNvPr>
          <p:cNvPicPr>
            <a:picLocks noChangeAspect="1"/>
          </p:cNvPicPr>
          <p:nvPr/>
        </p:nvPicPr>
        <p:blipFill>
          <a:blip r:embed="rId6"/>
          <a:stretch>
            <a:fillRect/>
          </a:stretch>
        </p:blipFill>
        <p:spPr>
          <a:xfrm>
            <a:off x="9326493" y="1844824"/>
            <a:ext cx="2483768" cy="3168352"/>
          </a:xfrm>
          <a:prstGeom prst="rect">
            <a:avLst/>
          </a:prstGeom>
        </p:spPr>
      </p:pic>
      <p:pic>
        <p:nvPicPr>
          <p:cNvPr id="4" name="Immagine 3">
            <a:extLst>
              <a:ext uri="{FF2B5EF4-FFF2-40B4-BE49-F238E27FC236}">
                <a16:creationId xmlns:a16="http://schemas.microsoft.com/office/drawing/2014/main" id="{F65A7A2D-41F9-529B-2425-ACBB6246D0F8}"/>
              </a:ext>
            </a:extLst>
          </p:cNvPr>
          <p:cNvPicPr>
            <a:picLocks noChangeAspect="1"/>
          </p:cNvPicPr>
          <p:nvPr/>
        </p:nvPicPr>
        <p:blipFill>
          <a:blip r:embed="rId7"/>
          <a:stretch>
            <a:fillRect/>
          </a:stretch>
        </p:blipFill>
        <p:spPr>
          <a:xfrm>
            <a:off x="3690150" y="4580878"/>
            <a:ext cx="4811697" cy="22771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32BBE4-3515-ADFA-EE60-F9FDAC6C803A}"/>
              </a:ext>
            </a:extLst>
          </p:cNvPr>
          <p:cNvSpPr>
            <a:spLocks noGrp="1"/>
          </p:cNvSpPr>
          <p:nvPr>
            <p:ph type="title"/>
          </p:nvPr>
        </p:nvSpPr>
        <p:spPr/>
        <p:txBody>
          <a:bodyPr/>
          <a:lstStyle/>
          <a:p>
            <a:r>
              <a:rPr lang="en-US" dirty="0"/>
              <a:t>What does the European Parliament do?</a:t>
            </a:r>
            <a:br>
              <a:rPr lang="en-US" dirty="0"/>
            </a:br>
            <a:endParaRPr lang="it-IT" dirty="0"/>
          </a:p>
        </p:txBody>
      </p:sp>
      <p:sp>
        <p:nvSpPr>
          <p:cNvPr id="3" name="Segnaposto contenuto 2">
            <a:extLst>
              <a:ext uri="{FF2B5EF4-FFF2-40B4-BE49-F238E27FC236}">
                <a16:creationId xmlns:a16="http://schemas.microsoft.com/office/drawing/2014/main" id="{206129A3-D58A-A925-7777-C20B1CC48A17}"/>
              </a:ext>
            </a:extLst>
          </p:cNvPr>
          <p:cNvSpPr>
            <a:spLocks noGrp="1"/>
          </p:cNvSpPr>
          <p:nvPr>
            <p:ph idx="1"/>
          </p:nvPr>
        </p:nvSpPr>
        <p:spPr/>
        <p:txBody>
          <a:bodyPr>
            <a:normAutofit/>
          </a:bodyPr>
          <a:lstStyle/>
          <a:p>
            <a:r>
              <a:rPr lang="en-US" dirty="0"/>
              <a:t>In 2009, the Lisbon Treaty gave Parliament full legislative power in the area of trade. Under the ordinary legislative procedure, Parliament and Council are on an equal footing for the adoption of trade-related acts proposed by the Commission.</a:t>
            </a:r>
          </a:p>
          <a:p>
            <a:r>
              <a:rPr lang="en-US" dirty="0"/>
              <a:t>The Lisbon Treaty also increased Parliament's formal powers on international trade agreements.</a:t>
            </a:r>
          </a:p>
          <a:p>
            <a:r>
              <a:rPr lang="en-US" dirty="0"/>
              <a:t>The Commission must inform the Parliament at all stages of negotiations. Most importantly, Parliament has a veto over trade agreements at the ratification stage when it must give its consent to the conclusion of an agreement with a yes/no vote. For mixed-competence agreements, Member State parliaments ratify in accordance with their own national procedures.</a:t>
            </a:r>
          </a:p>
          <a:p>
            <a:r>
              <a:rPr lang="en-US" dirty="0"/>
              <a:t>In practice, the European Parliament exercises a monitoring function that goes beyond the consent procedure. It can choose to adopt resolutions on the opening of negotiations and, over the course of negotiations, hold public hearings or workshops, and carry out relevant studies</a:t>
            </a:r>
            <a:endParaRPr lang="it-IT" dirty="0"/>
          </a:p>
        </p:txBody>
      </p:sp>
      <p:sp>
        <p:nvSpPr>
          <p:cNvPr id="4" name="Segnaposto piè di pagina 3">
            <a:extLst>
              <a:ext uri="{FF2B5EF4-FFF2-40B4-BE49-F238E27FC236}">
                <a16:creationId xmlns:a16="http://schemas.microsoft.com/office/drawing/2014/main" id="{12978AB8-83AF-E281-A4D9-EAB020BA62AB}"/>
              </a:ext>
            </a:extLst>
          </p:cNvPr>
          <p:cNvSpPr>
            <a:spLocks noGrp="1"/>
          </p:cNvSpPr>
          <p:nvPr>
            <p:ph type="ftr" sz="quarter" idx="11"/>
          </p:nvPr>
        </p:nvSpPr>
        <p:spPr/>
        <p:txBody>
          <a:bodyPr/>
          <a:lstStyle/>
          <a:p>
            <a:r>
              <a:rPr lang="en-US"/>
              <a:t>Delegation of the European union to Pakistan</a:t>
            </a:r>
            <a:endParaRPr lang="en-US" dirty="0"/>
          </a:p>
        </p:txBody>
      </p:sp>
    </p:spTree>
    <p:extLst>
      <p:ext uri="{BB962C8B-B14F-4D97-AF65-F5344CB8AC3E}">
        <p14:creationId xmlns:p14="http://schemas.microsoft.com/office/powerpoint/2010/main" val="275984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BDBE3-6054-AC91-A3C2-6DDF7BDEEAFD}"/>
              </a:ext>
            </a:extLst>
          </p:cNvPr>
          <p:cNvSpPr>
            <a:spLocks noGrp="1"/>
          </p:cNvSpPr>
          <p:nvPr>
            <p:ph type="title"/>
          </p:nvPr>
        </p:nvSpPr>
        <p:spPr/>
        <p:txBody>
          <a:bodyPr/>
          <a:lstStyle/>
          <a:p>
            <a:r>
              <a:rPr lang="en-US" dirty="0"/>
              <a:t>What does the European Commission do?</a:t>
            </a:r>
            <a:br>
              <a:rPr lang="en-US" dirty="0"/>
            </a:br>
            <a:endParaRPr lang="it-IT" dirty="0"/>
          </a:p>
        </p:txBody>
      </p:sp>
      <p:sp>
        <p:nvSpPr>
          <p:cNvPr id="3" name="Segnaposto contenuto 2">
            <a:extLst>
              <a:ext uri="{FF2B5EF4-FFF2-40B4-BE49-F238E27FC236}">
                <a16:creationId xmlns:a16="http://schemas.microsoft.com/office/drawing/2014/main" id="{A5DF454F-96A3-D1FE-9562-D04CA65F44FC}"/>
              </a:ext>
            </a:extLst>
          </p:cNvPr>
          <p:cNvSpPr>
            <a:spLocks noGrp="1"/>
          </p:cNvSpPr>
          <p:nvPr>
            <p:ph idx="1"/>
          </p:nvPr>
        </p:nvSpPr>
        <p:spPr/>
        <p:txBody>
          <a:bodyPr/>
          <a:lstStyle/>
          <a:p>
            <a:pPr marL="0" indent="0">
              <a:buNone/>
            </a:pPr>
            <a:r>
              <a:rPr lang="en-US" dirty="0"/>
              <a:t> The European Commission has a central role in EU trade policy on account of the exclusive EU competence. It proposes EU trade legislation and also prepares and negotiates EU trade agreements with third countries.</a:t>
            </a:r>
          </a:p>
          <a:p>
            <a:pPr marL="0" indent="0">
              <a:buNone/>
            </a:pPr>
            <a:r>
              <a:rPr lang="en-US" dirty="0"/>
              <a:t> The Commission also publishes trade policy strategies, and implements EU trade policy. This can involve updating EU trade legislation through delegated and implementing acts.</a:t>
            </a:r>
            <a:endParaRPr lang="it-IT" dirty="0"/>
          </a:p>
        </p:txBody>
      </p:sp>
      <p:sp>
        <p:nvSpPr>
          <p:cNvPr id="4" name="Segnaposto piè di pagina 3">
            <a:extLst>
              <a:ext uri="{FF2B5EF4-FFF2-40B4-BE49-F238E27FC236}">
                <a16:creationId xmlns:a16="http://schemas.microsoft.com/office/drawing/2014/main" id="{71676DB2-403A-40EE-29F9-CF81F59EF5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742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C73644-1795-DF3F-B046-B1BE42DE3A95}"/>
              </a:ext>
            </a:extLst>
          </p:cNvPr>
          <p:cNvSpPr>
            <a:spLocks noGrp="1"/>
          </p:cNvSpPr>
          <p:nvPr>
            <p:ph type="title"/>
          </p:nvPr>
        </p:nvSpPr>
        <p:spPr/>
        <p:txBody>
          <a:bodyPr/>
          <a:lstStyle/>
          <a:p>
            <a:r>
              <a:rPr lang="en-US" dirty="0"/>
              <a:t>What does the Council do?</a:t>
            </a:r>
            <a:br>
              <a:rPr lang="en-US" dirty="0"/>
            </a:br>
            <a:endParaRPr lang="it-IT" dirty="0"/>
          </a:p>
        </p:txBody>
      </p:sp>
      <p:sp>
        <p:nvSpPr>
          <p:cNvPr id="3" name="Segnaposto contenuto 2">
            <a:extLst>
              <a:ext uri="{FF2B5EF4-FFF2-40B4-BE49-F238E27FC236}">
                <a16:creationId xmlns:a16="http://schemas.microsoft.com/office/drawing/2014/main" id="{64D71EB1-688E-35C7-FFA0-33EE687D28E8}"/>
              </a:ext>
            </a:extLst>
          </p:cNvPr>
          <p:cNvSpPr>
            <a:spLocks noGrp="1"/>
          </p:cNvSpPr>
          <p:nvPr>
            <p:ph idx="1"/>
          </p:nvPr>
        </p:nvSpPr>
        <p:spPr/>
        <p:txBody>
          <a:bodyPr/>
          <a:lstStyle/>
          <a:p>
            <a:r>
              <a:rPr lang="en-US" dirty="0"/>
              <a:t>With regard to trade agreements, Council </a:t>
            </a:r>
            <a:r>
              <a:rPr lang="en-US" dirty="0" err="1"/>
              <a:t>authorises</a:t>
            </a:r>
            <a:r>
              <a:rPr lang="en-US" dirty="0"/>
              <a:t> the opening of negotiations and decides on the conclusion of the agreement following the vote in Parliament. Council follows the negotiations closely. More specifically, the Trade Policy Committee (TPC) assists and advises the Commission in negotiations with third countries and in WTO-related work. The TPC meets monthly in its </a:t>
            </a:r>
            <a:r>
              <a:rPr lang="en-US" dirty="0" err="1"/>
              <a:t>fullmember</a:t>
            </a:r>
            <a:r>
              <a:rPr lang="en-US" dirty="0"/>
              <a:t> configuration and the TPC deputies meet weekly. The TPC has also other configurations, namely on services and investment, steel, textiles and other industrial sectors and mutual recognition agreements.</a:t>
            </a:r>
          </a:p>
          <a:p>
            <a:r>
              <a:rPr lang="en-US" dirty="0"/>
              <a:t>Both trade agreements and trade legislation are adopted in the Council on the basis of </a:t>
            </a:r>
            <a:r>
              <a:rPr lang="en-US" dirty="0" err="1"/>
              <a:t>qualifiedmajority</a:t>
            </a:r>
            <a:r>
              <a:rPr lang="en-US" dirty="0"/>
              <a:t> voting, which means that the agreement needs to be supported by 55 % of Member States, representing 65 % of the population. However, in practice, Council adopts decisions by common agreement in areas of shared competence</a:t>
            </a:r>
            <a:endParaRPr lang="it-IT" dirty="0"/>
          </a:p>
        </p:txBody>
      </p:sp>
      <p:sp>
        <p:nvSpPr>
          <p:cNvPr id="4" name="Segnaposto piè di pagina 3">
            <a:extLst>
              <a:ext uri="{FF2B5EF4-FFF2-40B4-BE49-F238E27FC236}">
                <a16:creationId xmlns:a16="http://schemas.microsoft.com/office/drawing/2014/main" id="{36DC716E-0799-DC22-BF3F-43EB413671FD}"/>
              </a:ext>
            </a:extLst>
          </p:cNvPr>
          <p:cNvSpPr>
            <a:spLocks noGrp="1"/>
          </p:cNvSpPr>
          <p:nvPr>
            <p:ph type="ftr" sz="quarter" idx="11"/>
          </p:nvPr>
        </p:nvSpPr>
        <p:spPr/>
        <p:txBody>
          <a:bodyPr/>
          <a:lstStyle/>
          <a:p>
            <a:r>
              <a:rPr lang="en-US"/>
              <a:t>Delegation of the European union to Pakistan</a:t>
            </a:r>
            <a:endParaRPr lang="en-US" dirty="0"/>
          </a:p>
        </p:txBody>
      </p:sp>
    </p:spTree>
    <p:extLst>
      <p:ext uri="{BB962C8B-B14F-4D97-AF65-F5344CB8AC3E}">
        <p14:creationId xmlns:p14="http://schemas.microsoft.com/office/powerpoint/2010/main" val="217632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D656F5-6EE1-E66C-4068-BF3754101E35}"/>
              </a:ext>
            </a:extLst>
          </p:cNvPr>
          <p:cNvSpPr>
            <a:spLocks noGrp="1"/>
          </p:cNvSpPr>
          <p:nvPr>
            <p:ph type="title"/>
          </p:nvPr>
        </p:nvSpPr>
        <p:spPr/>
        <p:txBody>
          <a:bodyPr>
            <a:normAutofit/>
          </a:bodyPr>
          <a:lstStyle/>
          <a:p>
            <a:r>
              <a:rPr lang="en-US" dirty="0"/>
              <a:t>How does the EU support HUMAN RIGHTS through its FTAs?</a:t>
            </a:r>
            <a:br>
              <a:rPr lang="en-US" dirty="0"/>
            </a:br>
            <a:endParaRPr lang="it-IT" dirty="0"/>
          </a:p>
        </p:txBody>
      </p:sp>
      <p:sp>
        <p:nvSpPr>
          <p:cNvPr id="3" name="Segnaposto contenuto 2">
            <a:extLst>
              <a:ext uri="{FF2B5EF4-FFF2-40B4-BE49-F238E27FC236}">
                <a16:creationId xmlns:a16="http://schemas.microsoft.com/office/drawing/2014/main" id="{037B85D4-DB7B-53C1-A99A-612F68143944}"/>
              </a:ext>
            </a:extLst>
          </p:cNvPr>
          <p:cNvSpPr>
            <a:spLocks noGrp="1"/>
          </p:cNvSpPr>
          <p:nvPr>
            <p:ph idx="1"/>
          </p:nvPr>
        </p:nvSpPr>
        <p:spPr/>
        <p:txBody>
          <a:bodyPr>
            <a:normAutofit/>
          </a:bodyPr>
          <a:lstStyle/>
          <a:p>
            <a:r>
              <a:rPr lang="en-US" dirty="0"/>
              <a:t>In EU FTAs, sustainable development is understood broadly to have three main facets: economic</a:t>
            </a:r>
          </a:p>
          <a:p>
            <a:r>
              <a:rPr lang="en-US" dirty="0"/>
              <a:t>development, social development and environmental protection. Sustainability is addressed notably in trade and sustainable development (TSD) chapters, but also in many other parts of EU FTAs.</a:t>
            </a:r>
          </a:p>
          <a:p>
            <a:r>
              <a:rPr lang="en-US" dirty="0"/>
              <a:t> Pioneering obligations to abstain from lowering environmental, </a:t>
            </a:r>
            <a:r>
              <a:rPr lang="en-US" dirty="0" err="1"/>
              <a:t>labour</a:t>
            </a:r>
            <a:r>
              <a:rPr lang="en-US" dirty="0"/>
              <a:t> or social standards were introduced in an agreement between the EU and Caribbean countries (EU-</a:t>
            </a:r>
            <a:r>
              <a:rPr lang="en-US" dirty="0" err="1"/>
              <a:t>Cariforum</a:t>
            </a:r>
            <a:r>
              <a:rPr lang="en-US" dirty="0"/>
              <a:t> Economic Partnership Agreement 2008).</a:t>
            </a:r>
          </a:p>
          <a:p>
            <a:r>
              <a:rPr lang="en-US" dirty="0"/>
              <a:t>The Lisbon Treaty made the pursuit of sustainable economic, social, and environmental development a specific EU policy goal </a:t>
            </a:r>
            <a:r>
              <a:rPr lang="en-US" b="1" dirty="0"/>
              <a:t>from 2009 onwards. </a:t>
            </a:r>
            <a:endParaRPr lang="it-IT" b="1" dirty="0"/>
          </a:p>
        </p:txBody>
      </p:sp>
      <p:sp>
        <p:nvSpPr>
          <p:cNvPr id="4" name="Segnaposto piè di pagina 3">
            <a:extLst>
              <a:ext uri="{FF2B5EF4-FFF2-40B4-BE49-F238E27FC236}">
                <a16:creationId xmlns:a16="http://schemas.microsoft.com/office/drawing/2014/main" id="{38CA589B-53ED-1572-F017-0E6A0797674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8326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BA71116F-AF57-A8E5-B8B1-D9A66ECAC8D6}"/>
              </a:ext>
            </a:extLst>
          </p:cNvPr>
          <p:cNvSpPr>
            <a:spLocks noGrp="1"/>
          </p:cNvSpPr>
          <p:nvPr>
            <p:ph type="title"/>
          </p:nvPr>
        </p:nvSpPr>
        <p:spPr/>
        <p:txBody>
          <a:bodyPr/>
          <a:lstStyle/>
          <a:p>
            <a:endParaRPr lang="it-IT"/>
          </a:p>
        </p:txBody>
      </p:sp>
      <p:sp>
        <p:nvSpPr>
          <p:cNvPr id="7" name="Segnaposto contenuto 6">
            <a:extLst>
              <a:ext uri="{FF2B5EF4-FFF2-40B4-BE49-F238E27FC236}">
                <a16:creationId xmlns:a16="http://schemas.microsoft.com/office/drawing/2014/main" id="{0D895BBA-6DE3-EE54-1F8C-54A29B3E5CB9}"/>
              </a:ext>
            </a:extLst>
          </p:cNvPr>
          <p:cNvSpPr>
            <a:spLocks noGrp="1"/>
          </p:cNvSpPr>
          <p:nvPr>
            <p:ph idx="1"/>
          </p:nvPr>
        </p:nvSpPr>
        <p:spPr>
          <a:xfrm>
            <a:off x="452762" y="1802167"/>
            <a:ext cx="11319028" cy="4421079"/>
          </a:xfrm>
        </p:spPr>
        <p:txBody>
          <a:bodyPr>
            <a:normAutofit/>
          </a:bodyPr>
          <a:lstStyle/>
          <a:p>
            <a:pPr marL="0" indent="0" algn="just">
              <a:buNone/>
            </a:pPr>
            <a:r>
              <a:rPr lang="en-US" dirty="0"/>
              <a:t>ART. 3 OF THE TFEU</a:t>
            </a:r>
          </a:p>
          <a:p>
            <a:pPr marL="0" indent="0" algn="just">
              <a:buNone/>
            </a:pPr>
            <a:r>
              <a:rPr lang="en-US" dirty="0"/>
              <a:t> </a:t>
            </a:r>
            <a:r>
              <a:rPr lang="en-US" b="1" u="sng" dirty="0"/>
              <a:t>The Union shall have exclusive competence </a:t>
            </a:r>
            <a:r>
              <a:rPr lang="en-US" dirty="0"/>
              <a:t>in the following areas:</a:t>
            </a:r>
          </a:p>
          <a:p>
            <a:pPr marL="0" indent="0" algn="just">
              <a:buNone/>
            </a:pPr>
            <a:r>
              <a:rPr lang="en-US" dirty="0"/>
              <a:t>(a)  customs union;</a:t>
            </a:r>
          </a:p>
          <a:p>
            <a:pPr marL="0" indent="0" algn="just">
              <a:buNone/>
            </a:pPr>
            <a:r>
              <a:rPr lang="en-US" dirty="0"/>
              <a:t>(b)  the establishing of the competition rules necessary for the functioning of the internal market;</a:t>
            </a:r>
          </a:p>
          <a:p>
            <a:pPr marL="0" indent="0" algn="just">
              <a:buNone/>
            </a:pPr>
            <a:r>
              <a:rPr lang="en-US" dirty="0"/>
              <a:t>(c) monetary policy for the Member States whose currency is the euro;</a:t>
            </a:r>
          </a:p>
          <a:p>
            <a:pPr marL="0" indent="0" algn="just">
              <a:buNone/>
            </a:pPr>
            <a:r>
              <a:rPr lang="en-US" dirty="0"/>
              <a:t>(d) the conservation of marine biological resources under the common fisheries policy;</a:t>
            </a:r>
          </a:p>
          <a:p>
            <a:pPr marL="0" indent="0" algn="just">
              <a:buNone/>
            </a:pPr>
            <a:r>
              <a:rPr lang="en-US" dirty="0"/>
              <a:t>(e) common commercial policy.</a:t>
            </a:r>
          </a:p>
          <a:p>
            <a:pPr marL="0" indent="0" algn="just">
              <a:buNone/>
            </a:pPr>
            <a:r>
              <a:rPr lang="en-US" dirty="0"/>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endParaRPr lang="it-IT" dirty="0"/>
          </a:p>
        </p:txBody>
      </p:sp>
      <p:sp>
        <p:nvSpPr>
          <p:cNvPr id="5" name="Segnaposto piè di pagina 4">
            <a:extLst>
              <a:ext uri="{FF2B5EF4-FFF2-40B4-BE49-F238E27FC236}">
                <a16:creationId xmlns:a16="http://schemas.microsoft.com/office/drawing/2014/main" id="{07DC80FD-98D0-72ED-C3D3-FEE63BD9613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3157668"/>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F304E"/>
      </a:accent1>
      <a:accent2>
        <a:srgbClr val="2F4875"/>
      </a:accent2>
      <a:accent3>
        <a:srgbClr val="839DCC"/>
      </a:accent3>
      <a:accent4>
        <a:srgbClr val="969FA7"/>
      </a:accent4>
      <a:accent5>
        <a:srgbClr val="2F4875"/>
      </a:accent5>
      <a:accent6>
        <a:srgbClr val="1F304E"/>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401</TotalTime>
  <Words>5927</Words>
  <Application>Microsoft Office PowerPoint</Application>
  <PresentationFormat>Widescreen</PresentationFormat>
  <Paragraphs>536</Paragraphs>
  <Slides>42</Slides>
  <Notes>3</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42</vt:i4>
      </vt:variant>
    </vt:vector>
  </HeadingPairs>
  <TitlesOfParts>
    <vt:vector size="54" baseType="lpstr">
      <vt:lpstr>Arial</vt:lpstr>
      <vt:lpstr>Arial MT</vt:lpstr>
      <vt:lpstr>Calibri</vt:lpstr>
      <vt:lpstr>Gill Sans MT</vt:lpstr>
      <vt:lpstr>Tahoma</vt:lpstr>
      <vt:lpstr>Times New Roman</vt:lpstr>
      <vt:lpstr>Trebuchet MS</vt:lpstr>
      <vt:lpstr>Verdana</vt:lpstr>
      <vt:lpstr>Wingdings</vt:lpstr>
      <vt:lpstr>Wingdings 2</vt:lpstr>
      <vt:lpstr>Dividend</vt:lpstr>
      <vt:lpstr>Default Design</vt:lpstr>
      <vt:lpstr>THE EU role in promoting Trade and Human Rights in the wider world</vt:lpstr>
      <vt:lpstr>European Union - About</vt:lpstr>
      <vt:lpstr>THE EU HAS INTERNATIONAL LEGAL PERSONALITY</vt:lpstr>
      <vt:lpstr>Presentazione standard di PowerPoint</vt:lpstr>
      <vt:lpstr>What does the European Parliament do? </vt:lpstr>
      <vt:lpstr>What does the European Commission do? </vt:lpstr>
      <vt:lpstr>What does the Council do? </vt:lpstr>
      <vt:lpstr>How does the EU support HUMAN RIGHTS through its FTAs? </vt:lpstr>
      <vt:lpstr>Presentazione standard di PowerPoint</vt:lpstr>
      <vt:lpstr>HOW TO CONCLUDE AN EU INTERNATIONAL AGREEMENT</vt:lpstr>
      <vt:lpstr>The European Parliament's role in negotiations  </vt:lpstr>
      <vt:lpstr>HOW FAR CAN THE CCP GO?</vt:lpstr>
      <vt:lpstr>Presentazione standard di PowerPoint</vt:lpstr>
      <vt:lpstr>PROVISIONAL APPLICATION OF MIXED AGREEMENTS</vt:lpstr>
      <vt:lpstr>European Union – Goals &amp; Values</vt:lpstr>
      <vt:lpstr>AND WHAT ABOUT THE UNGPS ON BUSINESS AND HR?</vt:lpstr>
      <vt:lpstr>EU Trade and Investment Policy AS EU PILLAR ONE OF THE UNGPs Three strands</vt:lpstr>
      <vt:lpstr>Presentazione standard di PowerPoint</vt:lpstr>
      <vt:lpstr>Common commercial policy: general view</vt:lpstr>
      <vt:lpstr>Presentazione standard di PowerPoint</vt:lpstr>
      <vt:lpstr>Unilateral dimension</vt:lpstr>
      <vt:lpstr>Presentazione standard di PowerPoint</vt:lpstr>
      <vt:lpstr>Presentazione standard di PowerPoint</vt:lpstr>
      <vt:lpstr>EU Trade and Investment Policy</vt:lpstr>
      <vt:lpstr>REGULATION  TECHNIQUES</vt:lpstr>
      <vt:lpstr>The exemple of EU &amp; Pakistan </vt:lpstr>
      <vt:lpstr>EU &amp; Pakistan - Relation</vt:lpstr>
      <vt:lpstr>Economic Connection</vt:lpstr>
      <vt:lpstr>Rule of Law and Human Rights</vt:lpstr>
      <vt:lpstr>Observation Missions</vt:lpstr>
      <vt:lpstr>People-to-People Contacts</vt:lpstr>
      <vt:lpstr>The EU’s engagement in Pakistan is helping</vt:lpstr>
      <vt:lpstr>MAIN LEGAL CHARACTERS OF THE POLICY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THANK YOU FOR YOUR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MARRELLA fabrizio</dc:creator>
  <cp:lastModifiedBy>MARRELLA Fabrizio</cp:lastModifiedBy>
  <cp:revision>115</cp:revision>
  <dcterms:created xsi:type="dcterms:W3CDTF">2020-02-17T04:15:28Z</dcterms:created>
  <dcterms:modified xsi:type="dcterms:W3CDTF">2024-02-05T19:56:36Z</dcterms:modified>
</cp:coreProperties>
</file>